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  <p:sldMasterId id="2147483662" r:id="rId2"/>
  </p:sldMasterIdLst>
  <p:sldIdLst>
    <p:sldId id="256" r:id="rId3"/>
    <p:sldId id="257" r:id="rId4"/>
    <p:sldId id="258" r:id="rId5"/>
    <p:sldId id="259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9898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6327"/>
  </p:normalViewPr>
  <p:slideViewPr>
    <p:cSldViewPr snapToGrid="0">
      <p:cViewPr varScale="1">
        <p:scale>
          <a:sx n="117" d="100"/>
          <a:sy n="117" d="100"/>
        </p:scale>
        <p:origin x="143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1737360"/>
            <a:ext cx="7772400" cy="1463040"/>
          </a:xfrm>
        </p:spPr>
        <p:txBody>
          <a:bodyPr anchor="ctr">
            <a:normAutofit/>
          </a:bodyPr>
          <a:lstStyle>
            <a:lvl1pPr algn="ctr">
              <a:lnSpc>
                <a:spcPct val="100000"/>
              </a:lnSpc>
              <a:defRPr sz="3200"/>
            </a:lvl1pPr>
          </a:lstStyle>
          <a:p>
            <a:r>
              <a:rPr lang="en-US" dirty="0"/>
              <a:t>Click to edit Master title style</a:t>
            </a:r>
            <a:br>
              <a:rPr lang="en-US" dirty="0"/>
            </a:br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143000" y="3840480"/>
            <a:ext cx="6858000" cy="1828800"/>
          </a:xfrm>
        </p:spPr>
        <p:txBody>
          <a:bodyPr anchor="t" anchorCtr="0">
            <a:normAutofit/>
          </a:bodyPr>
          <a:lstStyle>
            <a:lvl1pPr marL="0" indent="0" algn="ctr">
              <a:lnSpc>
                <a:spcPct val="100000"/>
              </a:lnSpc>
              <a:buNone/>
              <a:defRPr sz="3200">
                <a:solidFill>
                  <a:srgbClr val="898989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Author’s Name</a:t>
            </a:r>
            <a:br>
              <a:rPr lang="en-US" dirty="0"/>
            </a:br>
            <a:r>
              <a:rPr lang="en-US" dirty="0"/>
              <a:t>Author’s Name</a:t>
            </a:r>
          </a:p>
        </p:txBody>
      </p:sp>
    </p:spTree>
    <p:extLst>
      <p:ext uri="{BB962C8B-B14F-4D97-AF65-F5344CB8AC3E}">
        <p14:creationId xmlns:p14="http://schemas.microsoft.com/office/powerpoint/2010/main" val="24669996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8D9B35-93C5-CDEB-2D94-66DA7546D4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987424"/>
            <a:ext cx="2949575" cy="1069975"/>
          </a:xfrm>
        </p:spPr>
        <p:txBody>
          <a:bodyPr anchor="ctr">
            <a:normAutofit/>
          </a:bodyPr>
          <a:lstStyle>
            <a:lvl1pPr>
              <a:defRPr sz="2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5EB70B0-363C-BA67-8C43-84AC674F3A2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F455BC7-6BA0-660A-5BFF-FF4E0CBF50B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14953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ED42B6-28D5-FD20-70CF-09A9FA7FC1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56F30F-7CCB-EC26-B12A-863155DC92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1262723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w/ref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ED42B6-28D5-FD20-70CF-09A9FA7FC1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56F30F-7CCB-EC26-B12A-863155DC92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37360"/>
            <a:ext cx="8229600" cy="420624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7">
            <a:extLst>
              <a:ext uri="{FF2B5EF4-FFF2-40B4-BE49-F238E27FC236}">
                <a16:creationId xmlns:a16="http://schemas.microsoft.com/office/drawing/2014/main" id="{F75217E8-C18A-D942-C36F-32F7078A044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975350" y="5971032"/>
            <a:ext cx="2711450" cy="358775"/>
          </a:xfrm>
        </p:spPr>
        <p:txBody>
          <a:bodyPr anchor="b">
            <a:normAutofit/>
          </a:bodyPr>
          <a:lstStyle>
            <a:lvl1pPr marL="0" indent="0" algn="r">
              <a:lnSpc>
                <a:spcPct val="100000"/>
              </a:lnSpc>
              <a:spcAft>
                <a:spcPts val="0"/>
              </a:spcAft>
              <a:buNone/>
              <a:defRPr sz="10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96437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DDA2D8-8A4D-5CFC-F6CE-1041C6F53A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088895-E9E6-2949-E9B4-4B559472252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736613"/>
            <a:ext cx="4023360" cy="448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2CC4E6F-074C-89CA-5C88-C23D462880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60338" y="1736613"/>
            <a:ext cx="4023360" cy="448056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4321863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w/ref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DDA2D8-8A4D-5CFC-F6CE-1041C6F53A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088895-E9E6-2949-E9B4-4B559472252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736613"/>
            <a:ext cx="4023360" cy="42062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2CC4E6F-074C-89CA-5C88-C23D462880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60338" y="1736613"/>
            <a:ext cx="4023360" cy="420624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7">
            <a:extLst>
              <a:ext uri="{FF2B5EF4-FFF2-40B4-BE49-F238E27FC236}">
                <a16:creationId xmlns:a16="http://schemas.microsoft.com/office/drawing/2014/main" id="{6D1BAB35-30C2-52D7-82A1-E5DD92A553D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975350" y="5973480"/>
            <a:ext cx="2711450" cy="358775"/>
          </a:xfrm>
        </p:spPr>
        <p:txBody>
          <a:bodyPr anchor="b">
            <a:normAutofit/>
          </a:bodyPr>
          <a:lstStyle>
            <a:lvl1pPr marL="0" indent="0" algn="r">
              <a:lnSpc>
                <a:spcPct val="100000"/>
              </a:lnSpc>
              <a:spcAft>
                <a:spcPts val="0"/>
              </a:spcAft>
              <a:buNone/>
              <a:defRPr sz="10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751815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17D3AF-53AD-1050-6B91-246893EC2F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48941"/>
            <a:ext cx="8229600" cy="11430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5E095CA-AC41-8FAB-7AA6-18515F61EC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1753991"/>
            <a:ext cx="4041775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6AD2CD3-FC4E-2102-E168-4A14B94544D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57200" y="2610271"/>
            <a:ext cx="4041775" cy="36845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B23A238-E11A-3E72-92FE-242F6E61F7A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753991"/>
            <a:ext cx="405765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99E63B0-75D2-339C-2C55-BB17085765F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610271"/>
            <a:ext cx="4057650" cy="36845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7102048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3488A7-E147-2E5B-477F-57778EBB70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4098844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585005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7139C9-1DC1-8059-D177-8DB83DAEA6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987424"/>
            <a:ext cx="2949575" cy="1069975"/>
          </a:xfrm>
        </p:spPr>
        <p:txBody>
          <a:bodyPr anchor="ctr">
            <a:normAutofit/>
          </a:bodyPr>
          <a:lstStyle>
            <a:lvl1pPr>
              <a:defRPr sz="2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CEE9DF-CAE1-9198-3B20-71F793D3B8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2B1DEFB-2020-FCB3-968D-CB506DA11BB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1552077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image" Target="../media/image2.jpg"/><Relationship Id="rId5" Type="http://schemas.openxmlformats.org/officeDocument/2006/relationships/slideLayout" Target="../slideLayouts/slideLayout6.xml"/><Relationship Id="rId10" Type="http://schemas.openxmlformats.org/officeDocument/2006/relationships/theme" Target="../theme/theme2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19C8A7A9-91D9-6145-67FA-B5BA4DDF5DC1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1056640"/>
            <a:ext cx="7886700" cy="63404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0458421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b="1" i="0" kern="1200">
          <a:solidFill>
            <a:schemeClr val="accent3">
              <a:lumMod val="50000"/>
            </a:schemeClr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457200" indent="-457200" algn="l" defTabSz="914400" rtl="0" eaLnBrk="1" latinLnBrk="0" hangingPunct="1">
        <a:lnSpc>
          <a:spcPct val="80000"/>
        </a:lnSpc>
        <a:spcBef>
          <a:spcPts val="0"/>
        </a:spcBef>
        <a:spcAft>
          <a:spcPts val="1200"/>
        </a:spcAft>
        <a:buClr>
          <a:schemeClr val="accent3">
            <a:lumMod val="50000"/>
          </a:schemeClr>
        </a:buClr>
        <a:buFont typeface="Arial" panose="020B0604020202020204" pitchFamily="34" charset="0"/>
        <a:buChar char="•"/>
        <a:defRPr sz="3200" b="0" i="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914400" indent="-457200" algn="l" defTabSz="914400" rtl="0" eaLnBrk="1" latinLnBrk="0" hangingPunct="1">
        <a:lnSpc>
          <a:spcPct val="80000"/>
        </a:lnSpc>
        <a:spcBef>
          <a:spcPts val="0"/>
        </a:spcBef>
        <a:spcAft>
          <a:spcPts val="1200"/>
        </a:spcAft>
        <a:buClr>
          <a:schemeClr val="accent3">
            <a:lumMod val="50000"/>
          </a:schemeClr>
        </a:buClr>
        <a:buFont typeface="Arial" panose="020B0604020202020204" pitchFamily="34" charset="0"/>
        <a:buChar char="•"/>
        <a:defRPr sz="2800" b="0" i="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261872" indent="-347472" algn="l" defTabSz="914400" rtl="0" eaLnBrk="1" latinLnBrk="0" hangingPunct="1">
        <a:lnSpc>
          <a:spcPct val="80000"/>
        </a:lnSpc>
        <a:spcBef>
          <a:spcPts val="0"/>
        </a:spcBef>
        <a:spcAft>
          <a:spcPts val="1200"/>
        </a:spcAft>
        <a:buClr>
          <a:schemeClr val="accent3">
            <a:lumMod val="50000"/>
          </a:schemeClr>
        </a:buClr>
        <a:buFont typeface="Arial" panose="020B0604020202020204" pitchFamily="34" charset="0"/>
        <a:buChar char="•"/>
        <a:defRPr sz="2400" b="0" i="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719072" indent="-228600" algn="l" defTabSz="914400" rtl="0" eaLnBrk="1" latinLnBrk="0" hangingPunct="1">
        <a:lnSpc>
          <a:spcPct val="80000"/>
        </a:lnSpc>
        <a:spcBef>
          <a:spcPts val="0"/>
        </a:spcBef>
        <a:spcAft>
          <a:spcPts val="1200"/>
        </a:spcAft>
        <a:buClr>
          <a:schemeClr val="accent3">
            <a:lumMod val="50000"/>
          </a:schemeClr>
        </a:buClr>
        <a:buFont typeface="Arial" panose="020B0604020202020204" pitchFamily="34" charset="0"/>
        <a:buChar char="•"/>
        <a:defRPr sz="2000" b="0" i="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176272" indent="-347472" algn="l" defTabSz="914400" rtl="0" eaLnBrk="1" latinLnBrk="0" hangingPunct="1">
        <a:lnSpc>
          <a:spcPct val="80000"/>
        </a:lnSpc>
        <a:spcBef>
          <a:spcPts val="0"/>
        </a:spcBef>
        <a:spcAft>
          <a:spcPts val="1200"/>
        </a:spcAft>
        <a:buClr>
          <a:schemeClr val="accent3">
            <a:lumMod val="50000"/>
          </a:schemeClr>
        </a:buClr>
        <a:buFont typeface="Arial" panose="020B0604020202020204" pitchFamily="34" charset="0"/>
        <a:buChar char="•"/>
        <a:defRPr sz="2000" b="0" i="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8EA80775-1193-7B0A-5187-F200EC90A819}"/>
              </a:ext>
            </a:extLst>
          </p:cNvPr>
          <p:cNvPicPr>
            <a:picLocks noChangeAspect="1"/>
          </p:cNvPicPr>
          <p:nvPr userDrawn="1"/>
        </p:nvPicPr>
        <p:blipFill>
          <a:blip r:embed="rId11"/>
          <a:stretch>
            <a:fillRect/>
          </a:stretch>
        </p:blipFill>
        <p:spPr>
          <a:xfrm>
            <a:off x="0" y="42862"/>
            <a:ext cx="9144000" cy="6858000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772A307-ABAE-7E89-30D3-EC5F77F991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4616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8115817-68F5-7284-7311-1D69FE8AAD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1746885"/>
            <a:ext cx="8229600" cy="44416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613928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64" r:id="rId2"/>
    <p:sldLayoutId id="2147483666" r:id="rId3"/>
    <p:sldLayoutId id="2147483673" r:id="rId4"/>
    <p:sldLayoutId id="2147483667" r:id="rId5"/>
    <p:sldLayoutId id="2147483668" r:id="rId6"/>
    <p:sldLayoutId id="2147483669" r:id="rId7"/>
    <p:sldLayoutId id="2147483670" r:id="rId8"/>
    <p:sldLayoutId id="2147483671" r:id="rId9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b="1" i="0" kern="1200">
          <a:solidFill>
            <a:schemeClr val="accent3">
              <a:lumMod val="50000"/>
            </a:schemeClr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457200" indent="-457200" algn="l" defTabSz="914400" rtl="0" eaLnBrk="1" latinLnBrk="0" hangingPunct="1">
        <a:lnSpc>
          <a:spcPct val="80000"/>
        </a:lnSpc>
        <a:spcBef>
          <a:spcPts val="0"/>
        </a:spcBef>
        <a:spcAft>
          <a:spcPts val="1200"/>
        </a:spcAft>
        <a:buClr>
          <a:schemeClr val="accent3">
            <a:lumMod val="50000"/>
          </a:schemeClr>
        </a:buClr>
        <a:buFont typeface="Arial" panose="020B0604020202020204" pitchFamily="34" charset="0"/>
        <a:buChar char="•"/>
        <a:defRPr sz="3200" b="0" i="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914400" indent="-457200" algn="l" defTabSz="914400" rtl="0" eaLnBrk="1" latinLnBrk="0" hangingPunct="1">
        <a:lnSpc>
          <a:spcPct val="80000"/>
        </a:lnSpc>
        <a:spcBef>
          <a:spcPts val="0"/>
        </a:spcBef>
        <a:spcAft>
          <a:spcPts val="1200"/>
        </a:spcAft>
        <a:buClr>
          <a:schemeClr val="accent3">
            <a:lumMod val="50000"/>
          </a:schemeClr>
        </a:buClr>
        <a:buFont typeface="Arial" panose="020B0604020202020204" pitchFamily="34" charset="0"/>
        <a:buChar char="•"/>
        <a:defRPr sz="2800" b="0" i="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261872" indent="-347472" algn="l" defTabSz="914400" rtl="0" eaLnBrk="1" latinLnBrk="0" hangingPunct="1">
        <a:lnSpc>
          <a:spcPct val="80000"/>
        </a:lnSpc>
        <a:spcBef>
          <a:spcPts val="0"/>
        </a:spcBef>
        <a:spcAft>
          <a:spcPts val="1200"/>
        </a:spcAft>
        <a:buClr>
          <a:schemeClr val="accent3">
            <a:lumMod val="50000"/>
          </a:schemeClr>
        </a:buClr>
        <a:buFont typeface="Arial" panose="020B0604020202020204" pitchFamily="34" charset="0"/>
        <a:buChar char="•"/>
        <a:defRPr sz="2400" b="0" i="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719072" indent="-347472" algn="l" defTabSz="914400" rtl="0" eaLnBrk="1" latinLnBrk="0" hangingPunct="1">
        <a:lnSpc>
          <a:spcPct val="80000"/>
        </a:lnSpc>
        <a:spcBef>
          <a:spcPts val="0"/>
        </a:spcBef>
        <a:spcAft>
          <a:spcPts val="1200"/>
        </a:spcAft>
        <a:buClr>
          <a:schemeClr val="accent3">
            <a:lumMod val="50000"/>
          </a:schemeClr>
        </a:buClr>
        <a:buFont typeface="Arial" panose="020B0604020202020204" pitchFamily="34" charset="0"/>
        <a:buChar char="•"/>
        <a:defRPr sz="2000" b="0" i="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176272" indent="-347472" algn="l" defTabSz="914400" rtl="0" eaLnBrk="1" latinLnBrk="0" hangingPunct="1">
        <a:lnSpc>
          <a:spcPct val="80000"/>
        </a:lnSpc>
        <a:spcBef>
          <a:spcPts val="0"/>
        </a:spcBef>
        <a:spcAft>
          <a:spcPts val="1200"/>
        </a:spcAft>
        <a:buClr>
          <a:schemeClr val="accent3">
            <a:lumMod val="50000"/>
          </a:schemeClr>
        </a:buClr>
        <a:buFont typeface="Arial" panose="020B0604020202020204" pitchFamily="34" charset="0"/>
        <a:buChar char="•"/>
        <a:defRPr sz="2000" b="0" i="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5636F8-28A4-5108-A500-5FD1000976E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58186C9-C1F6-7C1B-5F49-01B38548248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34845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>
            <a:extLst>
              <a:ext uri="{FF2B5EF4-FFF2-40B4-BE49-F238E27FC236}">
                <a16:creationId xmlns:a16="http://schemas.microsoft.com/office/drawing/2014/main" id="{0B07E650-20E2-444A-45C1-FC085F1B55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5FF897A8-5B7A-718D-D2D6-0F0F6F0F0D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C72D6821-EE62-48E3-947E-2E10DCF2DA1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99907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B22FEE75-416F-BC96-E111-FEC54FC393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C0CE9EE-DBCF-6003-569A-41C8DADA4425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807BE27A-5713-18A8-5279-BB8C60ED0961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16DEB5D2-CE2E-2BA2-7D5D-38E734D3EB1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62966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987DCB-0368-0C08-9B86-67C5A93C19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38275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ustom Design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104</TotalTime>
  <Words>0</Words>
  <Application>Microsoft Office PowerPoint</Application>
  <PresentationFormat>On-screen Show (4:3)</PresentationFormat>
  <Paragraphs>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Office Theme</vt:lpstr>
      <vt:lpstr>Custom Design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Ray Biggs</cp:lastModifiedBy>
  <cp:revision>10</cp:revision>
  <dcterms:created xsi:type="dcterms:W3CDTF">2022-08-11T18:44:12Z</dcterms:created>
  <dcterms:modified xsi:type="dcterms:W3CDTF">2022-08-17T14:07:48Z</dcterms:modified>
</cp:coreProperties>
</file>