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11" d="100"/>
          <a:sy n="111" d="100"/>
        </p:scale>
        <p:origin x="11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37360"/>
            <a:ext cx="7772400" cy="1463040"/>
          </a:xfrm>
        </p:spPr>
        <p:txBody>
          <a:bodyPr anchor="ctr">
            <a:normAutofit/>
          </a:bodyPr>
          <a:lstStyle>
            <a:lvl1pPr algn="ctr">
              <a:lnSpc>
                <a:spcPct val="90000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840480"/>
            <a:ext cx="6858000" cy="1828800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</p:spTree>
    <p:extLst>
      <p:ext uri="{BB962C8B-B14F-4D97-AF65-F5344CB8AC3E}">
        <p14:creationId xmlns:p14="http://schemas.microsoft.com/office/powerpoint/2010/main" val="246699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9B35-93C5-CDEB-2D94-66DA7546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87424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B70B0-363C-BA67-8C43-84AC674F3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55BC7-6BA0-660A-5BFF-FF4E0CBF5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27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2062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75217E8-C18A-D942-C36F-32F7078A04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71032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4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613"/>
            <a:ext cx="4023360" cy="448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736613"/>
            <a:ext cx="4023360" cy="44805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18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613"/>
            <a:ext cx="4023360" cy="42062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736613"/>
            <a:ext cx="4023360" cy="420624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D1BAB35-30C2-52D7-82A1-E5DD92A553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73480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18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7D3AF-53AD-1050-6B91-246893E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8941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095CA-AC41-8FAB-7AA6-18515F61E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3991"/>
            <a:ext cx="40417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D2CD3-FC4E-2102-E168-4A14B9454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610271"/>
            <a:ext cx="4041775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3A238-E11A-3E72-92FE-242F6E61F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53991"/>
            <a:ext cx="40576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E63B0-75D2-339C-2C55-BB1708576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610271"/>
            <a:ext cx="4057650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02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88A7-E147-2E5B-477F-57778EBB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988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50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39C9-1DC1-8059-D177-8DB83DAE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87424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EE9DF-CAE1-9198-3B20-71F793D3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1DEFB-2020-FCB3-968D-CB506DA11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20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C8A7A9-91D9-6145-67FA-B5BA4DDF5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56640"/>
            <a:ext cx="7886700" cy="634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584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EA80775-1193-7B0A-5187-F200EC90A81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2862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2A307-ABAE-7E89-30D3-EC5F77F9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6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15817-68F5-7284-7311-1D69FE8AA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46885"/>
            <a:ext cx="8229600" cy="444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9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66" r:id="rId3"/>
    <p:sldLayoutId id="2147483673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36F8-28A4-5108-A500-5FD1000976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86C9-C1F6-7C1B-5F49-01B385482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8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B07E650-20E2-444A-45C1-FC085F1B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FF897A8-5B7A-718D-D2D6-0F0F6F0F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72D6821-EE62-48E3-947E-2E10DCF2DA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9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2FEE75-416F-BC96-E111-FEC54FC3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CE9EE-DBCF-6003-569A-41C8DADA4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7BE27A-5713-18A8-5279-BB8C60ED09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DEB5D2-CE2E-2BA2-7D5D-38E734D3E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9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7DCB-0368-0C08-9B86-67C5A93C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27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STFM_Staff4</cp:lastModifiedBy>
  <cp:revision>11</cp:revision>
  <dcterms:created xsi:type="dcterms:W3CDTF">2022-08-11T18:44:12Z</dcterms:created>
  <dcterms:modified xsi:type="dcterms:W3CDTF">2024-01-10T14:31:08Z</dcterms:modified>
</cp:coreProperties>
</file>