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62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6327"/>
  </p:normalViewPr>
  <p:slideViewPr>
    <p:cSldViewPr snapToGrid="0">
      <p:cViewPr varScale="1">
        <p:scale>
          <a:sx n="111" d="100"/>
          <a:sy n="111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213354-6C0B-36C3-3C00-38DCFD91323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09800" y="1426726"/>
            <a:ext cx="7772400" cy="146304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5BDBCA-2EEA-32EA-2B67-746E204A42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67000" y="3147148"/>
            <a:ext cx="6858000" cy="18288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</p:spTree>
    <p:extLst>
      <p:ext uri="{BB962C8B-B14F-4D97-AF65-F5344CB8AC3E}">
        <p14:creationId xmlns:p14="http://schemas.microsoft.com/office/powerpoint/2010/main" val="359772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98CC-2BCF-B06D-1FF7-9BB478A0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A8FC3-FCFE-0BFE-22D4-83293A4F8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DC05F-C7B7-D4A6-BBBF-958168E7F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2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376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4417"/>
            <a:ext cx="10972800" cy="38165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8EC67A0-7F6B-EA4A-CA71-1A9B749567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59861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57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8974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8974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656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8974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8974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2F165460-D289-9063-910E-40BEB4C3C6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71933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80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3C32E-5C1C-CCC9-0EC2-AC256075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1717578"/>
            <a:ext cx="5693833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03267-8A89-A991-5F5A-E045EAAFB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1" y="2543078"/>
            <a:ext cx="5693833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0DA7D1-807A-F796-4DCA-48F0599E5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17578"/>
            <a:ext cx="5715000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C7B5A-DD68-BDA1-3DC6-15DB21511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43078"/>
            <a:ext cx="5715000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9235FA-2F75-8FAA-72EC-E21484EE0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95240"/>
            <a:ext cx="1158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1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31E4-6E7E-1825-1A68-98B7DE975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023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68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7D8A-FD27-8693-273E-E75E4343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39D76-7B64-F890-20A4-7935BA7F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74BAD-1DE1-8867-4B0C-6C52CD70D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252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9C6AC5-458F-D611-4094-68B1BD913D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3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787DC6-B2ED-0CFE-EED2-6CAFF3FE657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" y="0"/>
            <a:ext cx="12181172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0DC74-9662-AAEF-03EE-DA025447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D85FF-7C56-267C-0824-F809A4C5F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8208"/>
            <a:ext cx="109728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930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2" r:id="rId2"/>
    <p:sldLayoutId id="2147483666" r:id="rId3"/>
    <p:sldLayoutId id="2147483673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A88D3C-4639-1919-E2E0-44A06021C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09F651-323B-D1B4-377F-3A150F5D1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125A-86FB-F7B1-894E-924C2D2C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DFF0-7C55-3FB5-6A11-479DD1FE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8BEB2-68B7-AC03-971C-2FA094B90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4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D315-A694-362E-F3B1-EE421A92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01D259-E21C-9B9E-283F-212C5A2A31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03E00E-F4F0-C545-4B1D-4D670460FF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344E3E-6AEF-5765-F9A9-E645182B37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C48E-D905-B20F-139E-D607342B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STFM_Staff4</cp:lastModifiedBy>
  <cp:revision>11</cp:revision>
  <dcterms:created xsi:type="dcterms:W3CDTF">2022-08-11T18:16:59Z</dcterms:created>
  <dcterms:modified xsi:type="dcterms:W3CDTF">2024-01-10T14:27:31Z</dcterms:modified>
</cp:coreProperties>
</file>