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89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7158" autoAdjust="0"/>
    <p:restoredTop sz="96327"/>
  </p:normalViewPr>
  <p:slideViewPr>
    <p:cSldViewPr snapToGrid="0">
      <p:cViewPr>
        <p:scale>
          <a:sx n="90" d="100"/>
          <a:sy n="90" d="100"/>
        </p:scale>
        <p:origin x="1044" y="7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ED213354-6C0B-36C3-3C00-38DCFD91323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209800" y="1426726"/>
            <a:ext cx="7772400" cy="1463040"/>
          </a:xfrm>
          <a:prstGeom prst="rect">
            <a:avLst/>
          </a:prstGeom>
        </p:spPr>
        <p:txBody>
          <a:bodyPr anchor="ctr"/>
          <a:lstStyle>
            <a:lvl1pPr algn="ctr">
              <a:defRPr sz="3600" b="1" i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Click to edit Master title style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815BDBCA-2EEA-32EA-2B67-746E204A427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667000" y="3147148"/>
            <a:ext cx="6858000" cy="182880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  <a:defRPr sz="3200">
                <a:solidFill>
                  <a:srgbClr val="89898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Author’s Name</a:t>
            </a:r>
            <a:br>
              <a:rPr lang="en-US" dirty="0"/>
            </a:br>
            <a:r>
              <a:rPr lang="en-US" dirty="0"/>
              <a:t>Author’s Name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45AB3A2-26CA-BA80-5727-AB6EFA748E6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3"/>
          <a:srcRect l="838" t="1190" r="871" b="92274"/>
          <a:stretch/>
        </p:blipFill>
        <p:spPr>
          <a:xfrm flipV="1">
            <a:off x="0" y="6400784"/>
            <a:ext cx="12188952" cy="457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240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97D8A-FD27-8693-273E-E75E43438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988483"/>
            <a:ext cx="3932767" cy="1068917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739D76-7B64-F890-20A4-7935BA7F6D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8485"/>
            <a:ext cx="6172200" cy="4872567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F74BAD-1DE1-8867-4B0C-6C52CD70D0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194560"/>
            <a:ext cx="3932767" cy="365760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22529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B98CC-2BCF-B06D-1FF7-9BB478A0E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988483"/>
            <a:ext cx="3932767" cy="1068917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0A8FC3-FCFE-0BFE-22D4-83293A4F81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8485"/>
            <a:ext cx="6172200" cy="4872567"/>
          </a:xfrm>
        </p:spPr>
        <p:txBody>
          <a:bodyPr>
            <a:normAutofit/>
          </a:bodyPr>
          <a:lstStyle>
            <a:lvl1pPr marL="0" indent="0">
              <a:buNone/>
              <a:defRPr sz="3600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7DC05F-C7B7-D4A6-BBBF-958168E7F8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1248" y="2194560"/>
            <a:ext cx="3932767" cy="365760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56264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B345C-C7E1-A643-1144-52911983B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85939B-7239-2144-A21E-98ABC467C4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3762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/re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B345C-C7E1-A643-1144-52911983B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95240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85939B-7239-2144-A21E-98ABC467C4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37360"/>
            <a:ext cx="10972800" cy="381654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7">
            <a:extLst>
              <a:ext uri="{FF2B5EF4-FFF2-40B4-BE49-F238E27FC236}">
                <a16:creationId xmlns:a16="http://schemas.microsoft.com/office/drawing/2014/main" id="{68EC67A0-7F6B-EA4A-CA71-1A9B7495677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959861" y="5643222"/>
            <a:ext cx="3615267" cy="478367"/>
          </a:xfrm>
        </p:spPr>
        <p:txBody>
          <a:bodyPr anchor="b">
            <a:normAutofit/>
          </a:bodyPr>
          <a:lstStyle>
            <a:lvl1pPr marL="0" indent="0" algn="r">
              <a:lnSpc>
                <a:spcPct val="100000"/>
              </a:lnSpc>
              <a:spcAft>
                <a:spcPts val="0"/>
              </a:spcAft>
              <a:buNone/>
              <a:defRPr sz="10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75709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44F9E-4686-DD82-4B75-562547924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276" y="395240"/>
            <a:ext cx="11585448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6FF13-B315-A352-EABB-3D02500051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4800" y="1737360"/>
            <a:ext cx="5689600" cy="4349749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4AF38B-BBCF-7C37-E9BD-0140ADDB36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737360"/>
            <a:ext cx="5689600" cy="4349749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46565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/re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44F9E-4686-DD82-4B75-562547924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276" y="395240"/>
            <a:ext cx="11585448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6FF13-B315-A352-EABB-3D02500051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4800" y="1737360"/>
            <a:ext cx="5689600" cy="385348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4AF38B-BBCF-7C37-E9BD-0140ADDB36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737360"/>
            <a:ext cx="5689600" cy="385348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7">
            <a:extLst>
              <a:ext uri="{FF2B5EF4-FFF2-40B4-BE49-F238E27FC236}">
                <a16:creationId xmlns:a16="http://schemas.microsoft.com/office/drawing/2014/main" id="{2F165460-D289-9063-910E-40BEB4C3C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271933" y="5643222"/>
            <a:ext cx="3615267" cy="478367"/>
          </a:xfrm>
        </p:spPr>
        <p:txBody>
          <a:bodyPr anchor="b">
            <a:normAutofit/>
          </a:bodyPr>
          <a:lstStyle>
            <a:lvl1pPr marL="0" indent="0" algn="r">
              <a:lnSpc>
                <a:spcPct val="100000"/>
              </a:lnSpc>
              <a:spcAft>
                <a:spcPts val="0"/>
              </a:spcAft>
              <a:buNone/>
              <a:defRPr sz="10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98049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B3C32E-5C1C-CCC9-0EC2-AC2560752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801" y="1737360"/>
            <a:ext cx="5693833" cy="825500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103267-8A89-A991-5F5A-E045EAAFBF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4801" y="2560320"/>
            <a:ext cx="5693833" cy="358063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0DA7D1-807A-F796-4DCA-48F0599E58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37360"/>
            <a:ext cx="5715000" cy="825500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BC7B5A-DD68-BDA1-3DC6-15DB215112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60320"/>
            <a:ext cx="5715000" cy="358063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E9235FA-2F75-8FAA-72EC-E21484EE0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395240"/>
            <a:ext cx="1158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79137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A31E4-6E7E-1825-1A68-98B7DE975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10239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6863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A31E4-6E7E-1825-1A68-98B7DE975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8850F9-3DAB-8355-CE6A-226DE30EA43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09600" y="1737360"/>
            <a:ext cx="10972800" cy="438912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94589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1787DC6-B2ED-0CFE-EED2-6CAFF3FE657A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 userDrawn="1"/>
        </p:nvPicPr>
        <p:blipFill>
          <a:blip r:embed="rId13"/>
          <a:srcRect l="838" t="1189" r="871"/>
          <a:stretch/>
        </p:blipFill>
        <p:spPr>
          <a:xfrm>
            <a:off x="1524" y="0"/>
            <a:ext cx="12188952" cy="6910295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200DC74-9662-AAEF-03EE-DA0254477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95240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DD85FF-7C56-267C-0824-F809A4C5FA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737360"/>
            <a:ext cx="109728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89309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4" r:id="rId2"/>
    <p:sldLayoutId id="2147483672" r:id="rId3"/>
    <p:sldLayoutId id="2147483666" r:id="rId4"/>
    <p:sldLayoutId id="2147483673" r:id="rId5"/>
    <p:sldLayoutId id="2147483667" r:id="rId6"/>
    <p:sldLayoutId id="2147483668" r:id="rId7"/>
    <p:sldLayoutId id="2147483669" r:id="rId8"/>
    <p:sldLayoutId id="2147483677" r:id="rId9"/>
    <p:sldLayoutId id="2147483670" r:id="rId10"/>
    <p:sldLayoutId id="2147483671" r:id="rId11"/>
  </p:sldLayoutIdLst>
  <p:txStyles>
    <p:titleStyle>
      <a:lvl1pPr algn="ctr" defTabSz="1219170" rtl="0" eaLnBrk="1" latinLnBrk="0" hangingPunct="1">
        <a:lnSpc>
          <a:spcPct val="90000"/>
        </a:lnSpc>
        <a:spcBef>
          <a:spcPct val="0"/>
        </a:spcBef>
        <a:buNone/>
        <a:defRPr sz="3600" b="1" i="0" kern="1200">
          <a:solidFill>
            <a:schemeClr val="accent3">
              <a:lumMod val="50000"/>
            </a:schemeClr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457200" indent="-457200" algn="l" defTabSz="1219170" rtl="0" eaLnBrk="1" latinLnBrk="0" hangingPunct="1">
        <a:lnSpc>
          <a:spcPct val="80000"/>
        </a:lnSpc>
        <a:spcBef>
          <a:spcPts val="0"/>
        </a:spcBef>
        <a:spcAft>
          <a:spcPts val="1200"/>
        </a:spcAft>
        <a:buClr>
          <a:schemeClr val="accent3">
            <a:lumMod val="50000"/>
          </a:schemeClr>
        </a:buClr>
        <a:buFont typeface="Arial" panose="020B0604020202020204" pitchFamily="34" charset="0"/>
        <a:buChar char="•"/>
        <a:defRPr sz="32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1219170" rtl="0" eaLnBrk="1" latinLnBrk="0" hangingPunct="1">
        <a:lnSpc>
          <a:spcPct val="80000"/>
        </a:lnSpc>
        <a:spcBef>
          <a:spcPts val="0"/>
        </a:spcBef>
        <a:spcAft>
          <a:spcPts val="1200"/>
        </a:spcAft>
        <a:buClr>
          <a:schemeClr val="accent3">
            <a:lumMod val="50000"/>
          </a:schemeClr>
        </a:buClr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261872" indent="-347472" algn="l" defTabSz="1219170" rtl="0" eaLnBrk="1" latinLnBrk="0" hangingPunct="1">
        <a:lnSpc>
          <a:spcPct val="80000"/>
        </a:lnSpc>
        <a:spcBef>
          <a:spcPts val="0"/>
        </a:spcBef>
        <a:spcAft>
          <a:spcPts val="1200"/>
        </a:spcAft>
        <a:buClr>
          <a:schemeClr val="accent3">
            <a:lumMod val="50000"/>
          </a:schemeClr>
        </a:buClr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719072" indent="-347472" algn="l" defTabSz="1219170" rtl="0" eaLnBrk="1" latinLnBrk="0" hangingPunct="1">
        <a:lnSpc>
          <a:spcPct val="80000"/>
        </a:lnSpc>
        <a:spcBef>
          <a:spcPts val="0"/>
        </a:spcBef>
        <a:spcAft>
          <a:spcPts val="1200"/>
        </a:spcAft>
        <a:buClr>
          <a:schemeClr val="accent3">
            <a:lumMod val="50000"/>
          </a:schemeClr>
        </a:buClr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176272" indent="-347472" algn="l" defTabSz="1219170" rtl="0" eaLnBrk="1" latinLnBrk="0" hangingPunct="1">
        <a:lnSpc>
          <a:spcPct val="80000"/>
        </a:lnSpc>
        <a:spcBef>
          <a:spcPts val="0"/>
        </a:spcBef>
        <a:spcAft>
          <a:spcPts val="1200"/>
        </a:spcAft>
        <a:buClr>
          <a:schemeClr val="accent3">
            <a:lumMod val="50000"/>
          </a:schemeClr>
        </a:buClr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7A88D3C-4639-1919-E2E0-44A06021C4B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F209F651-323B-D1B4-377F-3A150F5D17E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895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6125A-86FB-F7B1-894E-924C2D2C4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5FDFF0-7C55-3FB5-6A11-479DD1FE0B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A8BEB2-68B7-AC03-971C-2FA094B90E6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047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9D315-A694-362E-F3B1-EE421A924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B01D259-E21C-9B9E-283F-212C5A2A31A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F03E00E-F4F0-C545-4B1D-4D670460FF7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0344E3E-6AEF-5765-F9A9-E645182B373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304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DC48E-D905-B20F-139E-D607342BD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942958"/>
      </p:ext>
    </p:extLst>
  </p:cSld>
  <p:clrMapOvr>
    <a:masterClrMapping/>
  </p:clrMapOvr>
</p:sld>
</file>

<file path=ppt/theme/theme1.xml><?xml version="1.0" encoding="utf-8"?>
<a:theme xmlns:a="http://schemas.openxmlformats.org/drawingml/2006/main" name="RCR_WS24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330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RCR_WS24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STFM_Staff4</cp:lastModifiedBy>
  <cp:revision>15</cp:revision>
  <dcterms:created xsi:type="dcterms:W3CDTF">2022-08-11T18:16:59Z</dcterms:created>
  <dcterms:modified xsi:type="dcterms:W3CDTF">2025-02-20T19:47:36Z</dcterms:modified>
</cp:coreProperties>
</file>