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  <p:sldMasterId id="2147483662" r:id="rId2"/>
  </p:sldMasterIdLst>
  <p:sldIdLst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58" autoAdjust="0"/>
    <p:restoredTop sz="96327"/>
  </p:normalViewPr>
  <p:slideViewPr>
    <p:cSldViewPr snapToGrid="0">
      <p:cViewPr varScale="1">
        <p:scale>
          <a:sx n="84" d="100"/>
          <a:sy n="84" d="100"/>
        </p:scale>
        <p:origin x="90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ED213354-6C0B-36C3-3C00-38DCFD91323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209800" y="1426726"/>
            <a:ext cx="7772400" cy="146304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Click to edit Master title style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15BDBCA-2EEA-32EA-2B67-746E204A427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667000" y="3147148"/>
            <a:ext cx="6858000" cy="18288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Author’s Name</a:t>
            </a:r>
            <a:br>
              <a:rPr lang="en-US" dirty="0"/>
            </a:br>
            <a:r>
              <a:rPr lang="en-US" dirty="0"/>
              <a:t>Author’s Name</a:t>
            </a:r>
          </a:p>
        </p:txBody>
      </p:sp>
    </p:spTree>
    <p:extLst>
      <p:ext uri="{BB962C8B-B14F-4D97-AF65-F5344CB8AC3E}">
        <p14:creationId xmlns:p14="http://schemas.microsoft.com/office/powerpoint/2010/main" val="3597723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B98CC-2BCF-B06D-1FF7-9BB478A0E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988483"/>
            <a:ext cx="3932767" cy="1068917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60A8FC3-FCFE-0BFE-22D4-83293A4F81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8485"/>
            <a:ext cx="6172200" cy="4872567"/>
          </a:xfrm>
        </p:spPr>
        <p:txBody>
          <a:bodyPr>
            <a:normAutofit/>
          </a:bodyPr>
          <a:lstStyle>
            <a:lvl1pPr marL="0" indent="0">
              <a:buNone/>
              <a:defRPr sz="3600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7DC05F-C7B7-D4A6-BBBF-958168E7F8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1248" y="2194560"/>
            <a:ext cx="3932767" cy="36576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6264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B345C-C7E1-A643-1144-52911983B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5939B-7239-2144-A21E-98ABC467C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3762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/re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B345C-C7E1-A643-1144-52911983B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95240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5939B-7239-2144-A21E-98ABC467C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04417"/>
            <a:ext cx="10972800" cy="381654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68EC67A0-7F6B-EA4A-CA71-1A9B749567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959861" y="5643222"/>
            <a:ext cx="3615267" cy="478367"/>
          </a:xfrm>
        </p:spPr>
        <p:txBody>
          <a:bodyPr anchor="b">
            <a:normAutofit/>
          </a:bodyPr>
          <a:lstStyle>
            <a:lvl1pPr marL="0" indent="0" algn="r">
              <a:lnSpc>
                <a:spcPct val="100000"/>
              </a:lnSpc>
              <a:spcAft>
                <a:spcPts val="0"/>
              </a:spcAft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5709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44F9E-4686-DD82-4B75-562547924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276" y="395240"/>
            <a:ext cx="11585448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6FF13-B315-A352-EABB-3D02500051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1789740"/>
            <a:ext cx="5689600" cy="434974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4AF38B-BBCF-7C37-E9BD-0140ADDB36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789740"/>
            <a:ext cx="5689600" cy="434974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46565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/re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44F9E-4686-DD82-4B75-562547924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276" y="395240"/>
            <a:ext cx="11585448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6FF13-B315-A352-EABB-3D02500051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1789740"/>
            <a:ext cx="5689600" cy="385348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4AF38B-BBCF-7C37-E9BD-0140ADDB36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789740"/>
            <a:ext cx="5689600" cy="385348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2F165460-D289-9063-910E-40BEB4C3C62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271933" y="5643222"/>
            <a:ext cx="3615267" cy="478367"/>
          </a:xfrm>
        </p:spPr>
        <p:txBody>
          <a:bodyPr anchor="b">
            <a:normAutofit/>
          </a:bodyPr>
          <a:lstStyle>
            <a:lvl1pPr marL="0" indent="0" algn="r">
              <a:lnSpc>
                <a:spcPct val="100000"/>
              </a:lnSpc>
              <a:spcAft>
                <a:spcPts val="0"/>
              </a:spcAft>
              <a:buNone/>
              <a:defRPr sz="1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8049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B3C32E-5C1C-CCC9-0EC2-AC2560752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801" y="1717578"/>
            <a:ext cx="5693833" cy="825500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103267-8A89-A991-5F5A-E045EAAFBF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4801" y="2543078"/>
            <a:ext cx="5693833" cy="358063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0DA7D1-807A-F796-4DCA-48F0599E58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17578"/>
            <a:ext cx="5715000" cy="825500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BC7B5A-DD68-BDA1-3DC6-15DB215112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43078"/>
            <a:ext cx="5715000" cy="358063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E9235FA-2F75-8FAA-72EC-E21484EE0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95240"/>
            <a:ext cx="1158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79137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A31E4-6E7E-1825-1A68-98B7DE975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10239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6863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97D8A-FD27-8693-273E-E75E43438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988483"/>
            <a:ext cx="3932767" cy="1068917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39D76-7B64-F890-20A4-7935BA7F6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8485"/>
            <a:ext cx="6172200" cy="4872567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F74BAD-1DE1-8867-4B0C-6C52CD70D0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194560"/>
            <a:ext cx="3932767" cy="36576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2252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2.jpg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59C6AC5-458F-D611-4094-68B1BD913D7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414" y="0"/>
            <a:ext cx="1218117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332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1787DC6-B2ED-0CFE-EED2-6CAFF3FE657A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" y="0"/>
            <a:ext cx="12181172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00DC74-9662-AAEF-03EE-DA0254477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9524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DD85FF-7C56-267C-0824-F809A4C5FA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08208"/>
            <a:ext cx="109728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89309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72" r:id="rId2"/>
    <p:sldLayoutId id="2147483666" r:id="rId3"/>
    <p:sldLayoutId id="2147483673" r:id="rId4"/>
    <p:sldLayoutId id="2147483667" r:id="rId5"/>
    <p:sldLayoutId id="2147483668" r:id="rId6"/>
    <p:sldLayoutId id="2147483669" r:id="rId7"/>
    <p:sldLayoutId id="2147483670" r:id="rId8"/>
    <p:sldLayoutId id="2147483671" r:id="rId9"/>
  </p:sldLayoutIdLst>
  <p:txStyles>
    <p:titleStyle>
      <a:lvl1pPr algn="ctr" defTabSz="121917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accent3">
              <a:lumMod val="50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200" indent="-457200" algn="l" defTabSz="1219170" rtl="0" eaLnBrk="1" latinLnBrk="0" hangingPunct="1">
        <a:lnSpc>
          <a:spcPct val="80000"/>
        </a:lnSpc>
        <a:spcBef>
          <a:spcPts val="0"/>
        </a:spcBef>
        <a:spcAft>
          <a:spcPts val="1200"/>
        </a:spcAft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sz="32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14400" indent="-457200" algn="l" defTabSz="1219170" rtl="0" eaLnBrk="1" latinLnBrk="0" hangingPunct="1">
        <a:lnSpc>
          <a:spcPct val="80000"/>
        </a:lnSpc>
        <a:spcBef>
          <a:spcPts val="0"/>
        </a:spcBef>
        <a:spcAft>
          <a:spcPts val="1200"/>
        </a:spcAft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61872" indent="-347472" algn="l" defTabSz="1219170" rtl="0" eaLnBrk="1" latinLnBrk="0" hangingPunct="1">
        <a:lnSpc>
          <a:spcPct val="80000"/>
        </a:lnSpc>
        <a:spcBef>
          <a:spcPts val="0"/>
        </a:spcBef>
        <a:spcAft>
          <a:spcPts val="1200"/>
        </a:spcAft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719072" indent="-347472" algn="l" defTabSz="1219170" rtl="0" eaLnBrk="1" latinLnBrk="0" hangingPunct="1">
        <a:lnSpc>
          <a:spcPct val="80000"/>
        </a:lnSpc>
        <a:spcBef>
          <a:spcPts val="0"/>
        </a:spcBef>
        <a:spcAft>
          <a:spcPts val="1200"/>
        </a:spcAft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76272" indent="-347472" algn="l" defTabSz="1219170" rtl="0" eaLnBrk="1" latinLnBrk="0" hangingPunct="1">
        <a:lnSpc>
          <a:spcPct val="80000"/>
        </a:lnSpc>
        <a:spcBef>
          <a:spcPts val="0"/>
        </a:spcBef>
        <a:spcAft>
          <a:spcPts val="1200"/>
        </a:spcAft>
        <a:buClr>
          <a:schemeClr val="accent3">
            <a:lumMod val="50000"/>
          </a:schemeClr>
        </a:buClr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7A88D3C-4639-1919-E2E0-44A06021C4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209F651-323B-D1B4-377F-3A150F5D17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895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6125A-86FB-F7B1-894E-924C2D2C4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FDFF0-7C55-3FB5-6A11-479DD1FE0B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8BEB2-68B7-AC03-971C-2FA094B90E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47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9D315-A694-362E-F3B1-EE421A924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B01D259-E21C-9B9E-283F-212C5A2A31A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F03E00E-F4F0-C545-4B1D-4D670460FF7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0344E3E-6AEF-5765-F9A9-E645182B373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304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DC48E-D905-B20F-139E-D607342BD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942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183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Ray Biggs</cp:lastModifiedBy>
  <cp:revision>11</cp:revision>
  <dcterms:created xsi:type="dcterms:W3CDTF">2022-08-11T18:16:59Z</dcterms:created>
  <dcterms:modified xsi:type="dcterms:W3CDTF">2022-08-17T18:41:38Z</dcterms:modified>
</cp:coreProperties>
</file>