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65"/>
  </p:notesMasterIdLst>
  <p:sldIdLst>
    <p:sldId id="256" r:id="rId5"/>
    <p:sldId id="257" r:id="rId6"/>
    <p:sldId id="258" r:id="rId7"/>
    <p:sldId id="289" r:id="rId8"/>
    <p:sldId id="366" r:id="rId9"/>
    <p:sldId id="292" r:id="rId10"/>
    <p:sldId id="298" r:id="rId11"/>
    <p:sldId id="299" r:id="rId12"/>
    <p:sldId id="293" r:id="rId13"/>
    <p:sldId id="301" r:id="rId14"/>
    <p:sldId id="294" r:id="rId15"/>
    <p:sldId id="303" r:id="rId16"/>
    <p:sldId id="367" r:id="rId17"/>
    <p:sldId id="295" r:id="rId18"/>
    <p:sldId id="305" r:id="rId19"/>
    <p:sldId id="306" r:id="rId20"/>
    <p:sldId id="312" r:id="rId21"/>
    <p:sldId id="307" r:id="rId22"/>
    <p:sldId id="313" r:id="rId23"/>
    <p:sldId id="314" r:id="rId24"/>
    <p:sldId id="308" r:id="rId25"/>
    <p:sldId id="315" r:id="rId26"/>
    <p:sldId id="316" r:id="rId27"/>
    <p:sldId id="309" r:id="rId28"/>
    <p:sldId id="317" r:id="rId29"/>
    <p:sldId id="318" r:id="rId30"/>
    <p:sldId id="310" r:id="rId31"/>
    <p:sldId id="319" r:id="rId32"/>
    <p:sldId id="320" r:id="rId33"/>
    <p:sldId id="321" r:id="rId34"/>
    <p:sldId id="326" r:id="rId35"/>
    <p:sldId id="327" r:id="rId36"/>
    <p:sldId id="368" r:id="rId37"/>
    <p:sldId id="322" r:id="rId38"/>
    <p:sldId id="329" r:id="rId39"/>
    <p:sldId id="323" r:id="rId40"/>
    <p:sldId id="331" r:id="rId41"/>
    <p:sldId id="324" r:id="rId42"/>
    <p:sldId id="333" r:id="rId43"/>
    <p:sldId id="325" r:id="rId44"/>
    <p:sldId id="335" r:id="rId45"/>
    <p:sldId id="336" r:id="rId46"/>
    <p:sldId id="341" r:id="rId47"/>
    <p:sldId id="342" r:id="rId48"/>
    <p:sldId id="337" r:id="rId49"/>
    <p:sldId id="343" r:id="rId50"/>
    <p:sldId id="344" r:id="rId51"/>
    <p:sldId id="338" r:id="rId52"/>
    <p:sldId id="345" r:id="rId53"/>
    <p:sldId id="346" r:id="rId54"/>
    <p:sldId id="339" r:id="rId55"/>
    <p:sldId id="348" r:id="rId56"/>
    <p:sldId id="349" r:id="rId57"/>
    <p:sldId id="350" r:id="rId58"/>
    <p:sldId id="340" r:id="rId59"/>
    <p:sldId id="370" r:id="rId60"/>
    <p:sldId id="372" r:id="rId61"/>
    <p:sldId id="288" r:id="rId62"/>
    <p:sldId id="287" r:id="rId63"/>
    <p:sldId id="285"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646278-4864-19FD-429C-DEAEF31419D0}" name="Rahman, Habibur" initials="RH" userId="S::rahmanh@upmc.edu::c63d823c-23a6-4128-9217-77f8039a4b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6"/>
    <p:restoredTop sz="94278" autoAdjust="0"/>
  </p:normalViewPr>
  <p:slideViewPr>
    <p:cSldViewPr snapToGrid="0" snapToObjects="1">
      <p:cViewPr varScale="1">
        <p:scale>
          <a:sx n="110" d="100"/>
          <a:sy n="110" d="100"/>
        </p:scale>
        <p:origin x="66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34.702"/>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42.568"/>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33"/>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23"/>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28"/>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29"/>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24"/>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25"/>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26"/>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27"/>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0.771"/>
    </inkml:context>
    <inkml:brush xml:id="br0">
      <inkml:brushProperty name="width" value="0.2" units="cm"/>
      <inkml:brushProperty name="height" value="0.2" units="cm"/>
      <inkml:brushProperty name="color" value="#FFC114"/>
    </inkml:brush>
  </inkml:definitions>
  <inkml:trace contextRef="#ctx0" brushRef="#br0">0 1 24575,'0'0'0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1.067"/>
    </inkml:context>
    <inkml:brush xml:id="br0">
      <inkml:brushProperty name="width" value="0.2" units="cm"/>
      <inkml:brushProperty name="height" value="0.2" units="cm"/>
      <inkml:brushProperty name="color" value="#FFC114"/>
    </inkml:brush>
  </inkml:definitions>
  <inkml:trace contextRef="#ctx0" brushRef="#br0">32 0 24575,'-15'17'0,"7"-8"0,0-1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43.031"/>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1.329"/>
    </inkml:context>
    <inkml:brush xml:id="br0">
      <inkml:brushProperty name="width" value="0.2" units="cm"/>
      <inkml:brushProperty name="height" value="0.2" units="cm"/>
      <inkml:brushProperty name="color" value="#FFC114"/>
    </inkml:brush>
  </inkml:definitions>
  <inkml:trace contextRef="#ctx0" brushRef="#br0">1 0 24575,'0'15'0,"0"-3"0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1.575"/>
    </inkml:context>
    <inkml:brush xml:id="br0">
      <inkml:brushProperty name="width" value="0.2" units="cm"/>
      <inkml:brushProperty name="height" value="0.2" units="cm"/>
      <inkml:brushProperty name="color" value="#FFC114"/>
    </inkml:brush>
  </inkml:definitions>
  <inkml:trace contextRef="#ctx0" brushRef="#br0">1 429 24575,'0'-27'0,"0"-8"0,0-8 0,0-1 0,0-1 0,0 4 0,0-3 0,0-3 0,0 4 0,0 9 0,0 18 0,0 7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1.697"/>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1.881"/>
    </inkml:context>
    <inkml:brush xml:id="br0">
      <inkml:brushProperty name="width" value="0.2" units="cm"/>
      <inkml:brushProperty name="height" value="0.2" units="cm"/>
      <inkml:brushProperty name="color" value="#FFC114"/>
    </inkml:brush>
  </inkml:definitions>
  <inkml:trace contextRef="#ctx0" brushRef="#br0">0 1 24575,'12'15'0,"-2"-2"0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2.018"/>
    </inkml:context>
    <inkml:brush xml:id="br0">
      <inkml:brushProperty name="width" value="0.2" units="cm"/>
      <inkml:brushProperty name="height" value="0.2" units="cm"/>
      <inkml:brushProperty name="color" value="#FFC114"/>
    </inkml:brush>
  </inkml:definitions>
  <inkml:trace contextRef="#ctx0" brushRef="#br0">1 1 24575,'0'0'0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2.176"/>
    </inkml:context>
    <inkml:brush xml:id="br0">
      <inkml:brushProperty name="width" value="0.2" units="cm"/>
      <inkml:brushProperty name="height" value="0.2" units="cm"/>
      <inkml:brushProperty name="color" value="#FFC114"/>
    </inkml:brush>
  </inkml:definitions>
  <inkml:trace contextRef="#ctx0" brushRef="#br0">0 1 24575,'0'0'0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2.346"/>
    </inkml:context>
    <inkml:brush xml:id="br0">
      <inkml:brushProperty name="width" value="0.2" units="cm"/>
      <inkml:brushProperty name="height" value="0.2" units="cm"/>
      <inkml:brushProperty name="color" value="#FFC114"/>
    </inkml:brush>
  </inkml:definitions>
  <inkml:trace contextRef="#ctx0" brushRef="#br0">0 1 24575,'0'0'0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2.513"/>
    </inkml:context>
    <inkml:brush xml:id="br0">
      <inkml:brushProperty name="width" value="0.2" units="cm"/>
      <inkml:brushProperty name="height" value="0.2" units="cm"/>
      <inkml:brushProperty name="color" value="#FFC114"/>
    </inkml:brush>
  </inkml:definitions>
  <inkml:trace contextRef="#ctx0" brushRef="#br0">1 1 24575,'0'0'0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2.663"/>
    </inkml:context>
    <inkml:brush xml:id="br0">
      <inkml:brushProperty name="width" value="0.2" units="cm"/>
      <inkml:brushProperty name="height" value="0.2" units="cm"/>
      <inkml:brushProperty name="color" value="#FFC114"/>
    </inkml:brush>
  </inkml:definitions>
  <inkml:trace contextRef="#ctx0" brushRef="#br0">1 1 24575,'0'0'0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2.951"/>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43.855"/>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3.614"/>
    </inkml:context>
    <inkml:brush xml:id="br0">
      <inkml:brushProperty name="width" value="0.2" units="cm"/>
      <inkml:brushProperty name="height" value="0.2" units="cm"/>
      <inkml:brushProperty name="color" value="#FFC114"/>
    </inkml:brush>
  </inkml:definitions>
  <inkml:trace contextRef="#ctx0" brushRef="#br0">1 1 24575,'0'0'0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3.796"/>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4.092"/>
    </inkml:context>
    <inkml:brush xml:id="br0">
      <inkml:brushProperty name="width" value="0.2" units="cm"/>
      <inkml:brushProperty name="height" value="0.2" units="cm"/>
      <inkml:brushProperty name="color" value="#FFC114"/>
    </inkml:brush>
  </inkml:definitions>
  <inkml:trace contextRef="#ctx0" brushRef="#br0">123 1 24575,'-30'5'0,"0"1"0,13-4 0,-1 1 0,4-1 0,6-2 0,2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4.266"/>
    </inkml:context>
    <inkml:brush xml:id="br0">
      <inkml:brushProperty name="width" value="0.2" units="cm"/>
      <inkml:brushProperty name="height" value="0.2" units="cm"/>
      <inkml:brushProperty name="color" value="#FFC114"/>
    </inkml:brush>
  </inkml:definitions>
  <inkml:trace contextRef="#ctx0" brushRef="#br0">0 1 24575,'0'0'0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8.221"/>
    </inkml:context>
    <inkml:brush xml:id="br0">
      <inkml:brushProperty name="width" value="0.2" units="cm"/>
      <inkml:brushProperty name="height" value="0.2" units="cm"/>
      <inkml:brushProperty name="color" value="#FFC114"/>
    </inkml:brush>
  </inkml:definitions>
  <inkml:trace contextRef="#ctx0" brushRef="#br0">0 1 24575,'0'18'0,"0"-2"0,0-18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8.521"/>
    </inkml:context>
    <inkml:brush xml:id="br0">
      <inkml:brushProperty name="width" value="0.2" units="cm"/>
      <inkml:brushProperty name="height" value="0.2" units="cm"/>
      <inkml:brushProperty name="color" value="#FFC114"/>
    </inkml:brush>
  </inkml:definitions>
  <inkml:trace contextRef="#ctx0" brushRef="#br0">0 10 24575,'20'-5'0,"-3"1"0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4.771"/>
    </inkml:context>
    <inkml:brush xml:id="br0">
      <inkml:brushProperty name="width" value="0.2" units="cm"/>
      <inkml:brushProperty name="height" value="0.2" units="cm"/>
      <inkml:brushProperty name="color" value="#FFC114"/>
    </inkml:brush>
  </inkml:definitions>
  <inkml:trace contextRef="#ctx0" brushRef="#br0">0 1 24575,'0'0'0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4.939"/>
    </inkml:context>
    <inkml:brush xml:id="br0">
      <inkml:brushProperty name="width" value="0.2" units="cm"/>
      <inkml:brushProperty name="height" value="0.2" units="cm"/>
      <inkml:brushProperty name="color" value="#FFC114"/>
    </inkml:brush>
  </inkml:definitions>
  <inkml:trace contextRef="#ctx0" brushRef="#br0">230 1 24575,'-28'6'0,"-8"2"0,5 2 0,-7 0 0,2 0 0,6-3 0,10-2 0,10-3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5.104"/>
    </inkml:context>
    <inkml:brush xml:id="br0">
      <inkml:brushProperty name="width" value="0.2" units="cm"/>
      <inkml:brushProperty name="height" value="0.2" units="cm"/>
      <inkml:brushProperty name="color" value="#FFC114"/>
    </inkml:brush>
  </inkml:definitions>
  <inkml:trace contextRef="#ctx0" brushRef="#br0">1 1 24575,'0'0'0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5.313"/>
    </inkml:context>
    <inkml:brush xml:id="br0">
      <inkml:brushProperty name="width" value="0.2" units="cm"/>
      <inkml:brushProperty name="height" value="0.2" units="cm"/>
      <inkml:brushProperty name="color" value="#FFC114"/>
    </inkml:brush>
  </inkml:definitions>
  <inkml:trace contextRef="#ctx0" brushRef="#br0">80 1 24575,'-29'0'0,"5"0"0,6 0 0,9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44.677"/>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5.451"/>
    </inkml:context>
    <inkml:brush xml:id="br0">
      <inkml:brushProperty name="width" value="0.2" units="cm"/>
      <inkml:brushProperty name="height" value="0.2" units="cm"/>
      <inkml:brushProperty name="color" value="#FFC114"/>
    </inkml:brush>
  </inkml:definitions>
  <inkml:trace contextRef="#ctx0" brushRef="#br0">4 30 24575,'-1'-16'0,"0"5"0,0 8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5.630"/>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5.784"/>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5.946"/>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6.122"/>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6.313"/>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6.488"/>
    </inkml:context>
    <inkml:brush xml:id="br0">
      <inkml:brushProperty name="width" value="0.2" units="cm"/>
      <inkml:brushProperty name="height" value="0.2" units="cm"/>
      <inkml:brushProperty name="color" value="#FFC114"/>
    </inkml:brush>
  </inkml:definitions>
  <inkml:trace contextRef="#ctx0" brushRef="#br0">0 0 24575,'0'14'0,"0"-3"0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6.680"/>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7.567"/>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7.789"/>
    </inkml:context>
    <inkml:brush xml:id="br0">
      <inkml:brushProperty name="width" value="0.2" units="cm"/>
      <inkml:brushProperty name="height" value="0.2" units="cm"/>
      <inkml:brushProperty name="color" value="#FFC114"/>
    </inkml:brush>
  </inkml:definitions>
  <inkml:trace contextRef="#ctx0" brushRef="#br0">51 0 24575,'-26'0'0,"9"0"0,9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45.923"/>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7.972"/>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8.817"/>
    </inkml:context>
    <inkml:brush xml:id="br0">
      <inkml:brushProperty name="width" value="0.2" units="cm"/>
      <inkml:brushProperty name="height" value="0.2" units="cm"/>
      <inkml:brushProperty name="color" value="#FFC114"/>
    </inkml:brush>
  </inkml:definitions>
  <inkml:trace contextRef="#ctx0" brushRef="#br0">1 86 24575,'0'-29'0,"0"2"0,0 12 0,0 5 0,0 6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9.069"/>
    </inkml:context>
    <inkml:brush xml:id="br0">
      <inkml:brushProperty name="width" value="0.2" units="cm"/>
      <inkml:brushProperty name="height" value="0.2" units="cm"/>
      <inkml:brushProperty name="color" value="#FFC114"/>
    </inkml:brush>
  </inkml:definitions>
  <inkml:trace contextRef="#ctx0" brushRef="#br0">1 1 24575,'0'0'0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9.243"/>
    </inkml:context>
    <inkml:brush xml:id="br0">
      <inkml:brushProperty name="width" value="0.2" units="cm"/>
      <inkml:brushProperty name="height" value="0.2" units="cm"/>
      <inkml:brushProperty name="color" value="#FFC114"/>
    </inkml:brush>
  </inkml:definitions>
  <inkml:trace contextRef="#ctx0" brushRef="#br0">84 38 24575,'-19'-5'0,"1"-1"0,3-2 0,-1-1 0,8 4 0,1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9.425"/>
    </inkml:context>
    <inkml:brush xml:id="br0">
      <inkml:brushProperty name="width" value="0.2" units="cm"/>
      <inkml:brushProperty name="height" value="0.2" units="cm"/>
      <inkml:brushProperty name="color" value="#FFC114"/>
    </inkml:brush>
  </inkml:definitions>
  <inkml:trace contextRef="#ctx0" brushRef="#br0">13 31 24575,'-7'-17'0,"2"4"0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09.696"/>
    </inkml:context>
    <inkml:brush xml:id="br0">
      <inkml:brushProperty name="width" value="0.2" units="cm"/>
      <inkml:brushProperty name="height" value="0.2" units="cm"/>
      <inkml:brushProperty name="color" value="#FFC114"/>
    </inkml:brush>
  </inkml:definitions>
  <inkml:trace contextRef="#ctx0" brushRef="#br0">1 26 24575,'0'-14'0,"0"2"0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10.593"/>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10.792"/>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10.988"/>
    </inkml:context>
    <inkml:brush xml:id="br0">
      <inkml:brushProperty name="width" value="0.2" units="cm"/>
      <inkml:brushProperty name="height" value="0.2" units="cm"/>
      <inkml:brushProperty name="color" value="#FFC114"/>
    </inkml:brush>
  </inkml:definitions>
  <inkml:trace contextRef="#ctx0" brushRef="#br0">18 28 24575,'-10'-15'0,"3"3"0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11.220"/>
    </inkml:context>
    <inkml:brush xml:id="br0">
      <inkml:brushProperty name="width" value="0.2" units="cm"/>
      <inkml:brushProperty name="height" value="0.2" units="cm"/>
      <inkml:brushProperty name="color" value="#FFC114"/>
    </inkml:brush>
  </inkml:definitions>
  <inkml:trace contextRef="#ctx0" brushRef="#br0">1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46.582"/>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11.405"/>
    </inkml:context>
    <inkml:brush xml:id="br0">
      <inkml:brushProperty name="width" value="0.2" units="cm"/>
      <inkml:brushProperty name="height" value="0.2" units="cm"/>
      <inkml:brushProperty name="color" value="#FFC114"/>
    </inkml:brush>
  </inkml:definitions>
  <inkml:trace contextRef="#ctx0" brushRef="#br0">44 1 24575,'-19'33'0,"8"-8"0,0-1 0,10-15 0,-1-4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11.589"/>
    </inkml:context>
    <inkml:brush xml:id="br0">
      <inkml:brushProperty name="width" value="0.2" units="cm"/>
      <inkml:brushProperty name="height" value="0.2" units="cm"/>
      <inkml:brushProperty name="color" value="#FFC114"/>
    </inkml:brush>
  </inkml:definitions>
  <inkml:trace contextRef="#ctx0" brushRef="#br0">1 1 24575,'0'0'0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11.768"/>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11.939"/>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12.118"/>
    </inkml:context>
    <inkml:brush xml:id="br0">
      <inkml:brushProperty name="width" value="0.2" units="cm"/>
      <inkml:brushProperty name="height" value="0.2" units="cm"/>
      <inkml:brushProperty name="color" value="#FFC114"/>
    </inkml:brush>
  </inkml:definitions>
  <inkml:trace contextRef="#ctx0" brushRef="#br0">0 0 24575,'36'0'0,"-1"0"0,3 0 0,-4 0 0,-8 0 0,3 0 0,0 0 0,-4 0 0,0 0 0,-14 0 0,-5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12.276"/>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12.451"/>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12.615"/>
    </inkml:context>
    <inkml:brush xml:id="br0">
      <inkml:brushProperty name="width" value="0.2" units="cm"/>
      <inkml:brushProperty name="height" value="0.2" units="cm"/>
      <inkml:brushProperty name="color" value="#FFC114"/>
    </inkml:brush>
  </inkml:definitions>
  <inkml:trace contextRef="#ctx0" brushRef="#br0">102 76 24575,'-18'-12'0,"-4"-1"0,7 2 0,-2-3 0,1 2 0,8 5 0,2 1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12.793"/>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25.621"/>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47.252"/>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26.022"/>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26.230"/>
    </inkml:context>
    <inkml:brush xml:id="br0">
      <inkml:brushProperty name="width" value="0.2" units="cm"/>
      <inkml:brushProperty name="height" value="0.2" units="cm"/>
      <inkml:brushProperty name="color" value="#66CC00"/>
    </inkml:brush>
  </inkml:definitions>
  <inkml:trace contextRef="#ctx0" brushRef="#br0">0 91 24575,'0'-29'0,"0"3"0,0 15 0,0-1 0,0 5 0,0 2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26.476"/>
    </inkml:context>
    <inkml:brush xml:id="br0">
      <inkml:brushProperty name="width" value="0.2" units="cm"/>
      <inkml:brushProperty name="height" value="0.2" units="cm"/>
      <inkml:brushProperty name="color" value="#66CC00"/>
    </inkml:brush>
  </inkml:definitions>
  <inkml:trace contextRef="#ctx0" brushRef="#br0">1 0 24575,'0'30'0,"0"1"0,0-8 0,0-7 0,0-7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26.684"/>
    </inkml:context>
    <inkml:brush xml:id="br0">
      <inkml:brushProperty name="width" value="0.2" units="cm"/>
      <inkml:brushProperty name="height" value="0.2" units="cm"/>
      <inkml:brushProperty name="color" value="#66CC00"/>
    </inkml:brush>
  </inkml:definitions>
  <inkml:trace contextRef="#ctx0" brushRef="#br0">1 0 24575,'0'30'0,"0"-2"0,0 5 0,0 0 0,0-3 0,0-3 0,0-5 0,0-8 0,0-7 0,0-3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27.013"/>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27.312"/>
    </inkml:context>
    <inkml:brush xml:id="br0">
      <inkml:brushProperty name="width" value="0.2" units="cm"/>
      <inkml:brushProperty name="height" value="0.2" units="cm"/>
      <inkml:brushProperty name="color" value="#66CC00"/>
    </inkml:brush>
  </inkml:definitions>
  <inkml:trace contextRef="#ctx0" brushRef="#br0">1 74 24575,'4'-36'0,"-1"19"0,-3-3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27.697"/>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27.992"/>
    </inkml:context>
    <inkml:brush xml:id="br0">
      <inkml:brushProperty name="width" value="0.2" units="cm"/>
      <inkml:brushProperty name="height" value="0.2" units="cm"/>
      <inkml:brushProperty name="color" value="#66CC00"/>
    </inkml:brush>
  </inkml:definitions>
  <inkml:trace contextRef="#ctx0" brushRef="#br0">1 26 24575,'4'-14'0,"0"2"0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28.210"/>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28.470"/>
    </inkml:context>
    <inkml:brush xml:id="br0">
      <inkml:brushProperty name="width" value="0.2" units="cm"/>
      <inkml:brushProperty name="height" value="0.2" units="cm"/>
      <inkml:brushProperty name="color" value="#66CC00"/>
    </inkml:brush>
  </inkml:definitions>
  <inkml:trace contextRef="#ctx0" brushRef="#br0">0 43 24575,'0'-18'0,"0"1"0,0 13 0,0 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48.059"/>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28.689"/>
    </inkml:context>
    <inkml:brush xml:id="br0">
      <inkml:brushProperty name="width" value="0.2" units="cm"/>
      <inkml:brushProperty name="height" value="0.2" units="cm"/>
      <inkml:brushProperty name="color" value="#66CC00"/>
    </inkml:brush>
  </inkml:definitions>
  <inkml:trace contextRef="#ctx0" brushRef="#br0">0 1 24575,'0'24'0,"0"0"0,0-3 0,0 2 0,0-8 0,0-5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28.913"/>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29.190"/>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29.776"/>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0.010"/>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0.317"/>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0.571"/>
    </inkml:context>
    <inkml:brush xml:id="br0">
      <inkml:brushProperty name="width" value="0.2" units="cm"/>
      <inkml:brushProperty name="height" value="0.2" units="cm"/>
      <inkml:brushProperty name="color" value="#66CC00"/>
    </inkml:brush>
  </inkml:definitions>
  <inkml:trace contextRef="#ctx0" brushRef="#br0">0 27 24575,'22'-14'0,"-7"3"0,-10 10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0.833"/>
    </inkml:context>
    <inkml:brush xml:id="br0">
      <inkml:brushProperty name="width" value="0.2" units="cm"/>
      <inkml:brushProperty name="height" value="0.2" units="cm"/>
      <inkml:brushProperty name="color" value="#66CC00"/>
    </inkml:brush>
  </inkml:definitions>
  <inkml:trace contextRef="#ctx0" brushRef="#br0">1 1 24575,'11'22'0,"0"-6"0,-6-12 0,3-3 0,-1-1 0,-2 0 0,-1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1.017"/>
    </inkml:context>
    <inkml:brush xml:id="br0">
      <inkml:brushProperty name="width" value="0.2" units="cm"/>
      <inkml:brushProperty name="height" value="0.2" units="cm"/>
      <inkml:brushProperty name="color" value="#66CC00"/>
    </inkml:brush>
  </inkml:definitions>
  <inkml:trace contextRef="#ctx0" brushRef="#br0">1 0 24575,'0'21'0,"0"-8"0,0-6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1.330"/>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48.681"/>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1.793"/>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2.051"/>
    </inkml:context>
    <inkml:brush xml:id="br0">
      <inkml:brushProperty name="width" value="0.2" units="cm"/>
      <inkml:brushProperty name="height" value="0.2" units="cm"/>
      <inkml:brushProperty name="color" value="#66CC00"/>
    </inkml:brush>
  </inkml:definitions>
  <inkml:trace contextRef="#ctx0" brushRef="#br0">160 140 24575,'0'-28'0,"0"3"0,0 0 0,0 6 0,-7 5 0,-2 4 0,-4 2 0,-3 3 0,1 3 0,-2 0 0,-2 1 0,0 1 0,1 0 0,4-1 0,6 1 0,4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2.329"/>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2.534"/>
    </inkml:context>
    <inkml:brush xml:id="br0">
      <inkml:brushProperty name="width" value="0.2" units="cm"/>
      <inkml:brushProperty name="height" value="0.2" units="cm"/>
      <inkml:brushProperty name="color" value="#66CC00"/>
    </inkml:brush>
  </inkml:definitions>
  <inkml:trace contextRef="#ctx0" brushRef="#br0">14 86 24575,'-1'-19'0,"-2"1"0,1 3 0,0 0 0,-1 5 0,3 3 0,-2 5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2.760"/>
    </inkml:context>
    <inkml:brush xml:id="br0">
      <inkml:brushProperty name="width" value="0.2" units="cm"/>
      <inkml:brushProperty name="height" value="0.2" units="cm"/>
      <inkml:brushProperty name="color" value="#66CC00"/>
    </inkml:brush>
  </inkml:definitions>
  <inkml:trace contextRef="#ctx0" brushRef="#br0">0 0 24575,'24'0'0,"-3"0"0,-12 0 0,2 0 0,2 0 0,1 0 0,1 0 0,-2 0 0,-5 0 0,-2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2.993"/>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3.318"/>
    </inkml:context>
    <inkml:brush xml:id="br0">
      <inkml:brushProperty name="width" value="0.2" units="cm"/>
      <inkml:brushProperty name="height" value="0.2" units="cm"/>
      <inkml:brushProperty name="color" value="#66CC00"/>
    </inkml:brush>
  </inkml:definitions>
  <inkml:trace contextRef="#ctx0" brushRef="#br0">1 24 24575,'0'-13'0,"0"3"0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4.526"/>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4.796"/>
    </inkml:context>
    <inkml:brush xml:id="br0">
      <inkml:brushProperty name="width" value="0.2" units="cm"/>
      <inkml:brushProperty name="height" value="0.2" units="cm"/>
      <inkml:brushProperty name="color" value="#66CC00"/>
    </inkml:brush>
  </inkml:definitions>
  <inkml:trace contextRef="#ctx0" brushRef="#br0">0 21 24575,'25'-10'0,"-6"5"0,2 0 0,-7 5 0,-1 0 0,-6 0 0,-3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5.059"/>
    </inkml:context>
    <inkml:brush xml:id="br0">
      <inkml:brushProperty name="width" value="0.2" units="cm"/>
      <inkml:brushProperty name="height" value="0.2" units="cm"/>
      <inkml:brushProperty name="color" value="#66CC00"/>
    </inkml:brush>
  </inkml:definitions>
  <inkml:trace contextRef="#ctx0" brushRef="#br0">0 1 24575,'23'0'0,"-3"0"0,-9 0 0,-4 3 0,0 6 0,-3 4 0,-1 5 0,-1 1 0,-2 2 0,0-1 0,0-2 0,0-7 0,0-6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49.431"/>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5.293"/>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5.547"/>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8:35.817"/>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36.143"/>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50.093"/>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50.605"/>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51.435"/>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52.060"/>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52.855"/>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53.393"/>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54.172"/>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54.939"/>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56.097"/>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56.977"/>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37.035"/>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57.743"/>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58.555"/>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59.497"/>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8:00.368"/>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8:01.485"/>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8:02.126"/>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8:03.393"/>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8:03.994"/>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8:04.864"/>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49.292"/>
    </inkml:context>
    <inkml:brush xml:id="br0">
      <inkml:brushProperty name="width" value="0.2" units="cm"/>
      <inkml:brushProperty name="height" value="0.2" units="cm"/>
      <inkml:brushProperty name="color" value="#FFC114"/>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38.393"/>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49.737"/>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0.020"/>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0.405"/>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0.713"/>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1.164"/>
    </inkml:context>
    <inkml:brush xml:id="br0">
      <inkml:brushProperty name="width" value="0.2" units="cm"/>
      <inkml:brushProperty name="height" value="0.2" units="cm"/>
      <inkml:brushProperty name="color" value="#FFC114"/>
    </inkml:brush>
  </inkml:definitions>
  <inkml:trace contextRef="#ctx0" brushRef="#br0">0 1 24575,'0'0'0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1.472"/>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1.906"/>
    </inkml:context>
    <inkml:brush xml:id="br0">
      <inkml:brushProperty name="width" value="0.2" units="cm"/>
      <inkml:brushProperty name="height" value="0.2" units="cm"/>
      <inkml:brushProperty name="color" value="#FFC114"/>
    </inkml:brush>
  </inkml:definitions>
  <inkml:trace contextRef="#ctx0" brushRef="#br0">0 1 24575,'0'0'0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2.296"/>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2.637"/>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2.775"/>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38.864"/>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3.272"/>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3.718"/>
    </inkml:context>
    <inkml:brush xml:id="br0">
      <inkml:brushProperty name="width" value="0.2" units="cm"/>
      <inkml:brushProperty name="height" value="0.2" units="cm"/>
      <inkml:brushProperty name="color" value="#FFC114"/>
    </inkml:brush>
  </inkml:definitions>
  <inkml:trace contextRef="#ctx0" brushRef="#br0">1 1 24575,'0'0'0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4.251"/>
    </inkml:context>
    <inkml:brush xml:id="br0">
      <inkml:brushProperty name="width" value="0.2" units="cm"/>
      <inkml:brushProperty name="height" value="0.2" units="cm"/>
      <inkml:brushProperty name="color" value="#FFC114"/>
    </inkml:brush>
  </inkml:definitions>
  <inkml:trace contextRef="#ctx0" brushRef="#br0">1 1 24575,'0'0'0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4.643"/>
    </inkml:context>
    <inkml:brush xml:id="br0">
      <inkml:brushProperty name="width" value="0.2" units="cm"/>
      <inkml:brushProperty name="height" value="0.2" units="cm"/>
      <inkml:brushProperty name="color" value="#FFC114"/>
    </inkml:brush>
  </inkml:definitions>
  <inkml:trace contextRef="#ctx0" brushRef="#br0">1 1 24575,'0'0'0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5.018"/>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5.834"/>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6.193"/>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6.663"/>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7.093"/>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7.518"/>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39.606"/>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7.909"/>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5.435"/>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8.389"/>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8.877"/>
    </inkml:context>
    <inkml:brush xml:id="br0">
      <inkml:brushProperty name="width" value="0.2" units="cm"/>
      <inkml:brushProperty name="height" value="0.2" units="cm"/>
      <inkml:brushProperty name="color" value="#FFC114"/>
    </inkml:brush>
  </inkml:definitions>
  <inkml:trace contextRef="#ctx0" brushRef="#br0">0 1 24575,'0'0'0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9.359"/>
    </inkml:context>
    <inkml:brush xml:id="br0">
      <inkml:brushProperty name="width" value="0.2" units="cm"/>
      <inkml:brushProperty name="height" value="0.2" units="cm"/>
      <inkml:brushProperty name="color" value="#FFC114"/>
    </inkml:brush>
  </inkml:definitions>
  <inkml:trace contextRef="#ctx0" brushRef="#br0">0 1 24575,'0'0'0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5:59.760"/>
    </inkml:context>
    <inkml:brush xml:id="br0">
      <inkml:brushProperty name="width" value="0.2" units="cm"/>
      <inkml:brushProperty name="height" value="0.2" units="cm"/>
      <inkml:brushProperty name="color" value="#FFC114"/>
    </inkml:brush>
  </inkml:definitions>
  <inkml:trace contextRef="#ctx0" brushRef="#br0">0 1 24575,'0'0'0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6:00.184"/>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6:00.568"/>
    </inkml:context>
    <inkml:brush xml:id="br0">
      <inkml:brushProperty name="width" value="0.2" units="cm"/>
      <inkml:brushProperty name="height" value="0.2" units="cm"/>
      <inkml:brushProperty name="color" value="#FFC114"/>
    </inkml:brush>
  </inkml:definitions>
  <inkml:trace contextRef="#ctx0" brushRef="#br0">1 1 24575,'0'0'0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6:01.022"/>
    </inkml:context>
    <inkml:brush xml:id="br0">
      <inkml:brushProperty name="width" value="0.2" units="cm"/>
      <inkml:brushProperty name="height" value="0.2" units="cm"/>
      <inkml:brushProperty name="color" value="#FFC114"/>
    </inkml:brush>
  </inkml:definitions>
  <inkml:trace contextRef="#ctx0" brushRef="#br0">0 0 24575,'0'0'0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6:01.460"/>
    </inkml:context>
    <inkml:brush xml:id="br0">
      <inkml:brushProperty name="width" value="0.2" units="cm"/>
      <inkml:brushProperty name="height" value="0.2" units="cm"/>
      <inkml:brushProperty name="color" value="#FFC114"/>
    </inkml:brush>
  </inkml:definitions>
  <inkml:trace contextRef="#ctx0" brushRef="#br0">1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40.231"/>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58"/>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59"/>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22"/>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56"/>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57"/>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53"/>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54"/>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55"/>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49"/>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50"/>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41.131"/>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51"/>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52"/>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46"/>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47"/>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48"/>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44"/>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45"/>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42"/>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43"/>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40"/>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47:41.835"/>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41"/>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38"/>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39"/>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34"/>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35"/>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36"/>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37"/>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30"/>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31"/>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6:57:45.232"/>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2191F-0C57-5D48-92FC-8E0D017EDBDC}" type="datetimeFigureOut">
              <a:rPr lang="en-US" smtClean="0"/>
              <a:t>10/22/2025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C52EC-8809-9344-A74A-1E7C96E8002D}" type="slidenum">
              <a:rPr lang="en-US" smtClean="0"/>
              <a:t>‹#›</a:t>
            </a:fld>
            <a:endParaRPr lang="en-US"/>
          </a:p>
        </p:txBody>
      </p:sp>
    </p:spTree>
    <p:extLst>
      <p:ext uri="{BB962C8B-B14F-4D97-AF65-F5344CB8AC3E}">
        <p14:creationId xmlns:p14="http://schemas.microsoft.com/office/powerpoint/2010/main" val="36886954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449A70-05BA-BB40-97E3-782765560E6E}" type="slidenum">
              <a:rPr lang="en-US">
                <a:latin typeface="Calibri" charset="0"/>
              </a:rPr>
              <a:pPr eaLnBrk="1" hangingPunct="1"/>
              <a:t>3</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Impact on overall functioning not often appreciated but can be significant (including irritability, decreased self-esteem particularly in younger patients)</a:t>
            </a:r>
            <a:r>
              <a:rPr lang="en-US" dirty="0"/>
              <a:t> </a:t>
            </a:r>
          </a:p>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15</a:t>
            </a:fld>
            <a:endParaRPr lang="en-US"/>
          </a:p>
        </p:txBody>
      </p:sp>
    </p:spTree>
    <p:extLst>
      <p:ext uri="{BB962C8B-B14F-4D97-AF65-F5344CB8AC3E}">
        <p14:creationId xmlns:p14="http://schemas.microsoft.com/office/powerpoint/2010/main" val="389191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Summer or Autumn for study done in Germany, generally children born during respective country's allergy seasons are at higher risk. German study found higher </a:t>
            </a:r>
            <a:r>
              <a:rPr lang="en-US" sz="1200" b="0" i="0" u="none" strike="noStrike" kern="1200" dirty="0" err="1">
                <a:solidFill>
                  <a:schemeClr val="tx1"/>
                </a:solidFill>
                <a:effectLst/>
                <a:latin typeface="+mn-lt"/>
                <a:ea typeface="+mn-ea"/>
                <a:cs typeface="+mn-cs"/>
              </a:rPr>
              <a:t>IgE</a:t>
            </a:r>
            <a:r>
              <a:rPr lang="en-US" sz="1200" b="0" i="0" u="none" strike="noStrike" kern="1200" dirty="0">
                <a:solidFill>
                  <a:schemeClr val="tx1"/>
                </a:solidFill>
                <a:effectLst/>
                <a:latin typeface="+mn-lt"/>
                <a:ea typeface="+mn-ea"/>
                <a:cs typeface="+mn-cs"/>
              </a:rPr>
              <a:t> but not predictive (so maybe not true risk factor). Also, German study found no real link between SES and parental education level. Early allergic sensitization or eczema goes along with positive allergy testing as specifically positive skin prick testing. </a:t>
            </a:r>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17</a:t>
            </a:fld>
            <a:endParaRPr lang="en-US"/>
          </a:p>
        </p:txBody>
      </p:sp>
    </p:spTree>
    <p:extLst>
      <p:ext uri="{BB962C8B-B14F-4D97-AF65-F5344CB8AC3E}">
        <p14:creationId xmlns:p14="http://schemas.microsoft.com/office/powerpoint/2010/main" val="2036555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Symptoms in children particularly can also be fatigue or cough</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19</a:t>
            </a:fld>
            <a:endParaRPr lang="en-US"/>
          </a:p>
        </p:txBody>
      </p:sp>
    </p:spTree>
    <p:extLst>
      <p:ext uri="{BB962C8B-B14F-4D97-AF65-F5344CB8AC3E}">
        <p14:creationId xmlns:p14="http://schemas.microsoft.com/office/powerpoint/2010/main" val="2370431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Symptoms in children particularly can also be fatigue or cough</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20</a:t>
            </a:fld>
            <a:endParaRPr lang="en-US"/>
          </a:p>
        </p:txBody>
      </p:sp>
    </p:spTree>
    <p:extLst>
      <p:ext uri="{BB962C8B-B14F-4D97-AF65-F5344CB8AC3E}">
        <p14:creationId xmlns:p14="http://schemas.microsoft.com/office/powerpoint/2010/main" val="273348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kern="1200" dirty="0">
                <a:solidFill>
                  <a:schemeClr val="tx1"/>
                </a:solidFill>
                <a:effectLst/>
                <a:latin typeface="+mn-lt"/>
                <a:ea typeface="+mn-ea"/>
                <a:cs typeface="+mn-cs"/>
              </a:rPr>
              <a:t>Medications include those that cause </a:t>
            </a:r>
            <a:r>
              <a:rPr lang="en-US" b="1" i="0" dirty="0">
                <a:solidFill>
                  <a:srgbClr val="001D35"/>
                </a:solidFill>
                <a:effectLst/>
                <a:latin typeface="Google Sans"/>
              </a:rPr>
              <a:t>Rhinitis medicamentosa</a:t>
            </a:r>
            <a:r>
              <a:rPr lang="en-US" b="0" i="0" dirty="0">
                <a:solidFill>
                  <a:srgbClr val="001D35"/>
                </a:solidFill>
                <a:effectLst/>
                <a:latin typeface="Google Sans"/>
              </a:rPr>
              <a:t>, blood pressure medications like ACEI, and antidepressants.</a:t>
            </a:r>
          </a:p>
          <a:p>
            <a:br>
              <a:rPr lang="en-US" dirty="0"/>
            </a:b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Asthma coexistent with allergic rhinitis impacts modifiable risk factors and treatment options. Eczema before age 3 already listed as risk factor for allergic rhinitis. Can go more in depth with occupational exposure and environmental history but these are just examples. Can expand based on what patient shares. </a:t>
            </a:r>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22</a:t>
            </a:fld>
            <a:endParaRPr lang="en-US"/>
          </a:p>
        </p:txBody>
      </p:sp>
    </p:spTree>
    <p:extLst>
      <p:ext uri="{BB962C8B-B14F-4D97-AF65-F5344CB8AC3E}">
        <p14:creationId xmlns:p14="http://schemas.microsoft.com/office/powerpoint/2010/main" val="73923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5C52EC-8809-9344-A74A-1E7C96E8002D}" type="slidenum">
              <a:rPr lang="en-US" smtClean="0"/>
              <a:t>23</a:t>
            </a:fld>
            <a:endParaRPr lang="en-US"/>
          </a:p>
        </p:txBody>
      </p:sp>
    </p:spTree>
    <p:extLst>
      <p:ext uri="{BB962C8B-B14F-4D97-AF65-F5344CB8AC3E}">
        <p14:creationId xmlns:p14="http://schemas.microsoft.com/office/powerpoint/2010/main" val="4114620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Gemini AI Generated images </a:t>
            </a:r>
          </a:p>
          <a:p>
            <a:r>
              <a:rPr lang="en-US" dirty="0"/>
              <a:t>Image created by Gemini (Google AI)</a:t>
            </a:r>
          </a:p>
        </p:txBody>
      </p:sp>
      <p:sp>
        <p:nvSpPr>
          <p:cNvPr id="4" name="Slide Number Placeholder 3"/>
          <p:cNvSpPr>
            <a:spLocks noGrp="1"/>
          </p:cNvSpPr>
          <p:nvPr>
            <p:ph type="sldNum" sz="quarter" idx="5"/>
          </p:nvPr>
        </p:nvSpPr>
        <p:spPr/>
        <p:txBody>
          <a:bodyPr/>
          <a:lstStyle/>
          <a:p>
            <a:fld id="{845C52EC-8809-9344-A74A-1E7C96E8002D}" type="slidenum">
              <a:rPr lang="en-US" smtClean="0"/>
              <a:t>25</a:t>
            </a:fld>
            <a:endParaRPr lang="en-US"/>
          </a:p>
        </p:txBody>
      </p:sp>
    </p:spTree>
    <p:extLst>
      <p:ext uri="{BB962C8B-B14F-4D97-AF65-F5344CB8AC3E}">
        <p14:creationId xmlns:p14="http://schemas.microsoft.com/office/powerpoint/2010/main" val="3968136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Be sure to examine ears for signs of otitis, nose for nasal polyps, or suggestions of other causes (excoriation, prominent vessels, ulcers, perforation). Also check skin for signs of eczema.</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26</a:t>
            </a:fld>
            <a:endParaRPr lang="en-US"/>
          </a:p>
        </p:txBody>
      </p:sp>
    </p:spTree>
    <p:extLst>
      <p:ext uri="{BB962C8B-B14F-4D97-AF65-F5344CB8AC3E}">
        <p14:creationId xmlns:p14="http://schemas.microsoft.com/office/powerpoint/2010/main" val="720446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Correct answer if they are able to provide single justification for why said yes or no.</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27</a:t>
            </a:fld>
            <a:endParaRPr lang="en-US"/>
          </a:p>
        </p:txBody>
      </p:sp>
    </p:spTree>
    <p:extLst>
      <p:ext uri="{BB962C8B-B14F-4D97-AF65-F5344CB8AC3E}">
        <p14:creationId xmlns:p14="http://schemas.microsoft.com/office/powerpoint/2010/main" val="1593015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Review product slide, note which products are OTC, number of sprays needed and frequency of use. Stress that all of these products should be used in each nostril.</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30</a:t>
            </a:fld>
            <a:endParaRPr lang="en-US"/>
          </a:p>
        </p:txBody>
      </p:sp>
    </p:spTree>
    <p:extLst>
      <p:ext uri="{BB962C8B-B14F-4D97-AF65-F5344CB8AC3E}">
        <p14:creationId xmlns:p14="http://schemas.microsoft.com/office/powerpoint/2010/main" val="364700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4</a:t>
            </a:fld>
            <a:endParaRPr lang="en-US"/>
          </a:p>
        </p:txBody>
      </p:sp>
    </p:spTree>
    <p:extLst>
      <p:ext uri="{BB962C8B-B14F-4D97-AF65-F5344CB8AC3E}">
        <p14:creationId xmlns:p14="http://schemas.microsoft.com/office/powerpoint/2010/main" val="389806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Review product slide, note which products are OTC, number of sprays needed and frequency of use. Stress that all of these products should be used in each nostril.</a:t>
            </a:r>
            <a:r>
              <a:rPr lang="en-US" dirty="0"/>
              <a:t> </a:t>
            </a:r>
          </a:p>
          <a:p>
            <a:r>
              <a:rPr lang="en-US" dirty="0"/>
              <a:t>Appropriate age ranges vary by product.</a:t>
            </a:r>
          </a:p>
        </p:txBody>
      </p:sp>
      <p:sp>
        <p:nvSpPr>
          <p:cNvPr id="4" name="Slide Number Placeholder 3"/>
          <p:cNvSpPr>
            <a:spLocks noGrp="1"/>
          </p:cNvSpPr>
          <p:nvPr>
            <p:ph type="sldNum" sz="quarter" idx="10"/>
          </p:nvPr>
        </p:nvSpPr>
        <p:spPr/>
        <p:txBody>
          <a:bodyPr/>
          <a:lstStyle/>
          <a:p>
            <a:fld id="{845C52EC-8809-9344-A74A-1E7C96E8002D}" type="slidenum">
              <a:rPr lang="en-US" smtClean="0"/>
              <a:t>32</a:t>
            </a:fld>
            <a:endParaRPr lang="en-US"/>
          </a:p>
        </p:txBody>
      </p:sp>
    </p:spTree>
    <p:extLst>
      <p:ext uri="{BB962C8B-B14F-4D97-AF65-F5344CB8AC3E}">
        <p14:creationId xmlns:p14="http://schemas.microsoft.com/office/powerpoint/2010/main" val="350065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While these products can start working after one use, the max benefit can take a couple weeks. Antihistamines offer an advantage here because they can start working after one dose. However, intranasal products are the most effective agents per the guidelines.</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34</a:t>
            </a:fld>
            <a:endParaRPr lang="en-US"/>
          </a:p>
        </p:txBody>
      </p:sp>
    </p:spTree>
    <p:extLst>
      <p:ext uri="{BB962C8B-B14F-4D97-AF65-F5344CB8AC3E}">
        <p14:creationId xmlns:p14="http://schemas.microsoft.com/office/powerpoint/2010/main" val="2204168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While these products can start working after one use, the max benefit can take a couple weeks. Antihistamines offer an advantage here because they can start working after one dose. However, intranasal products are the most effective agents per the guidelines.</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35</a:t>
            </a:fld>
            <a:endParaRPr lang="en-US"/>
          </a:p>
        </p:txBody>
      </p:sp>
    </p:spTree>
    <p:extLst>
      <p:ext uri="{BB962C8B-B14F-4D97-AF65-F5344CB8AC3E}">
        <p14:creationId xmlns:p14="http://schemas.microsoft.com/office/powerpoint/2010/main" val="3551249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Team only needs to have three. Important to note that these side effects are common. Systemic absorption is minimal does not cause any effects.</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36</a:t>
            </a:fld>
            <a:endParaRPr lang="en-US"/>
          </a:p>
        </p:txBody>
      </p:sp>
    </p:spTree>
    <p:extLst>
      <p:ext uri="{BB962C8B-B14F-4D97-AF65-F5344CB8AC3E}">
        <p14:creationId xmlns:p14="http://schemas.microsoft.com/office/powerpoint/2010/main" val="2158413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Please show video.</a:t>
            </a:r>
            <a:r>
              <a:rPr lang="en-US" dirty="0"/>
              <a:t>  If embedded video does not play, click on camera to open video in web browser.</a:t>
            </a:r>
          </a:p>
          <a:p>
            <a:r>
              <a:rPr lang="en-US" dirty="0"/>
              <a:t>http://youtu.be/oEzEvbBRwHo</a:t>
            </a:r>
          </a:p>
        </p:txBody>
      </p:sp>
      <p:sp>
        <p:nvSpPr>
          <p:cNvPr id="4" name="Slide Number Placeholder 3"/>
          <p:cNvSpPr>
            <a:spLocks noGrp="1"/>
          </p:cNvSpPr>
          <p:nvPr>
            <p:ph type="sldNum" sz="quarter" idx="10"/>
          </p:nvPr>
        </p:nvSpPr>
        <p:spPr/>
        <p:txBody>
          <a:bodyPr/>
          <a:lstStyle/>
          <a:p>
            <a:fld id="{845C52EC-8809-9344-A74A-1E7C96E8002D}" type="slidenum">
              <a:rPr lang="en-US" smtClean="0"/>
              <a:t>39</a:t>
            </a:fld>
            <a:endParaRPr lang="en-US"/>
          </a:p>
        </p:txBody>
      </p:sp>
    </p:spTree>
    <p:extLst>
      <p:ext uri="{BB962C8B-B14F-4D97-AF65-F5344CB8AC3E}">
        <p14:creationId xmlns:p14="http://schemas.microsoft.com/office/powerpoint/2010/main" val="3360095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Important to note that neither of the OTC products (Nasacort and Flonase) can be used at 2. Flonase can be prescribed at age of 4. </a:t>
            </a:r>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41</a:t>
            </a:fld>
            <a:endParaRPr lang="en-US"/>
          </a:p>
        </p:txBody>
      </p:sp>
    </p:spTree>
    <p:extLst>
      <p:ext uri="{BB962C8B-B14F-4D97-AF65-F5344CB8AC3E}">
        <p14:creationId xmlns:p14="http://schemas.microsoft.com/office/powerpoint/2010/main" val="2272407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Review the differences between pediatric and adult doses. Note that not all can be used safely in pediatric patients and that </a:t>
            </a:r>
            <a:r>
              <a:rPr lang="en-US" sz="1200" b="0" i="0" u="none" strike="noStrike" kern="1200" dirty="0" err="1">
                <a:solidFill>
                  <a:schemeClr val="tx1"/>
                </a:solidFill>
                <a:effectLst/>
                <a:latin typeface="+mn-lt"/>
                <a:ea typeface="+mn-ea"/>
                <a:cs typeface="+mn-cs"/>
              </a:rPr>
              <a:t>desloratadine</a:t>
            </a:r>
            <a:r>
              <a:rPr lang="en-US" sz="1200" b="0" i="0" u="none" strike="noStrike" kern="1200" dirty="0">
                <a:solidFill>
                  <a:schemeClr val="tx1"/>
                </a:solidFill>
                <a:effectLst/>
                <a:latin typeface="+mn-lt"/>
                <a:ea typeface="+mn-ea"/>
                <a:cs typeface="+mn-cs"/>
              </a:rPr>
              <a:t> can be used earliest in life.</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43</a:t>
            </a:fld>
            <a:endParaRPr lang="en-US"/>
          </a:p>
        </p:txBody>
      </p:sp>
    </p:spTree>
    <p:extLst>
      <p:ext uri="{BB962C8B-B14F-4D97-AF65-F5344CB8AC3E}">
        <p14:creationId xmlns:p14="http://schemas.microsoft.com/office/powerpoint/2010/main" val="3213070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Should not routinely be thought of first line. May be beneficial in someone with asthma. There are different formulations depending on pediatric age.</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46</a:t>
            </a:fld>
            <a:endParaRPr lang="en-US"/>
          </a:p>
        </p:txBody>
      </p:sp>
    </p:spTree>
    <p:extLst>
      <p:ext uri="{BB962C8B-B14F-4D97-AF65-F5344CB8AC3E}">
        <p14:creationId xmlns:p14="http://schemas.microsoft.com/office/powerpoint/2010/main" val="519699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Should not routinely be thought of first line. May be beneficial in someone with asthma. There are different formulations depending on pediatric age.</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47</a:t>
            </a:fld>
            <a:endParaRPr lang="en-US"/>
          </a:p>
        </p:txBody>
      </p:sp>
    </p:spTree>
    <p:extLst>
      <p:ext uri="{BB962C8B-B14F-4D97-AF65-F5344CB8AC3E}">
        <p14:creationId xmlns:p14="http://schemas.microsoft.com/office/powerpoint/2010/main" val="714535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First generation products tend to have much more antihistamine/anticholinergic properties. </a:t>
            </a:r>
            <a:r>
              <a:rPr lang="en-US" sz="1200" b="0" i="0" u="none" strike="noStrike" kern="1200" dirty="0" err="1">
                <a:solidFill>
                  <a:schemeClr val="tx1"/>
                </a:solidFill>
                <a:effectLst/>
                <a:latin typeface="+mn-lt"/>
                <a:ea typeface="+mn-ea"/>
                <a:cs typeface="+mn-cs"/>
              </a:rPr>
              <a:t>Chlorpheniramine</a:t>
            </a:r>
            <a:r>
              <a:rPr lang="en-US" sz="1200" b="0" i="0" u="none" strike="noStrike" kern="1200" dirty="0">
                <a:solidFill>
                  <a:schemeClr val="tx1"/>
                </a:solidFill>
                <a:effectLst/>
                <a:latin typeface="+mn-lt"/>
                <a:ea typeface="+mn-ea"/>
                <a:cs typeface="+mn-cs"/>
              </a:rPr>
              <a:t> is a first generation product that has fewer of these than others. In general, second generation products are preferred for management of allergic rhinitis over first generation.</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49</a:t>
            </a:fld>
            <a:endParaRPr lang="en-US"/>
          </a:p>
        </p:txBody>
      </p:sp>
    </p:spTree>
    <p:extLst>
      <p:ext uri="{BB962C8B-B14F-4D97-AF65-F5344CB8AC3E}">
        <p14:creationId xmlns:p14="http://schemas.microsoft.com/office/powerpoint/2010/main" val="194543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from:</a:t>
            </a:r>
            <a:r>
              <a:rPr lang="en-US" baseline="0" dirty="0"/>
              <a:t> </a:t>
            </a:r>
            <a:r>
              <a:rPr lang="en-US" dirty="0"/>
              <a:t>http://biology-forums.com/index.php?action=gallery;sa=view;id=9235</a:t>
            </a:r>
          </a:p>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5</a:t>
            </a:fld>
            <a:endParaRPr lang="en-US"/>
          </a:p>
        </p:txBody>
      </p:sp>
    </p:spTree>
    <p:extLst>
      <p:ext uri="{BB962C8B-B14F-4D97-AF65-F5344CB8AC3E}">
        <p14:creationId xmlns:p14="http://schemas.microsoft.com/office/powerpoint/2010/main" val="3643569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First generation products tend to have much more antihistamine/anticholinergic properties. </a:t>
            </a:r>
            <a:r>
              <a:rPr lang="en-US" sz="1200" b="0" i="0" u="none" strike="noStrike" kern="1200" dirty="0" err="1">
                <a:solidFill>
                  <a:schemeClr val="tx1"/>
                </a:solidFill>
                <a:effectLst/>
                <a:latin typeface="+mn-lt"/>
                <a:ea typeface="+mn-ea"/>
                <a:cs typeface="+mn-cs"/>
              </a:rPr>
              <a:t>Chlorpheniramine</a:t>
            </a:r>
            <a:r>
              <a:rPr lang="en-US" sz="1200" b="0" i="0" u="none" strike="noStrike" kern="1200" dirty="0">
                <a:solidFill>
                  <a:schemeClr val="tx1"/>
                </a:solidFill>
                <a:effectLst/>
                <a:latin typeface="+mn-lt"/>
                <a:ea typeface="+mn-ea"/>
                <a:cs typeface="+mn-cs"/>
              </a:rPr>
              <a:t> is a first generation product that has fewer of these than others. In general, second generation products are preferred for management of allergic rhinitis over first generation.</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50</a:t>
            </a:fld>
            <a:endParaRPr lang="en-US"/>
          </a:p>
        </p:txBody>
      </p:sp>
    </p:spTree>
    <p:extLst>
      <p:ext uri="{BB962C8B-B14F-4D97-AF65-F5344CB8AC3E}">
        <p14:creationId xmlns:p14="http://schemas.microsoft.com/office/powerpoint/2010/main" val="635484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Dual products helpful. Not absolute contraindication for some with hypertension but is at goal. Use in these patients should be strongly debated however. </a:t>
            </a:r>
            <a:r>
              <a:rPr lang="en-US" sz="1200" b="0" i="0" u="none" strike="noStrike" kern="1200" dirty="0" err="1">
                <a:solidFill>
                  <a:schemeClr val="tx1"/>
                </a:solidFill>
                <a:effectLst/>
                <a:latin typeface="+mn-lt"/>
                <a:ea typeface="+mn-ea"/>
                <a:cs typeface="+mn-cs"/>
              </a:rPr>
              <a:t>Coricidin</a:t>
            </a:r>
            <a:r>
              <a:rPr lang="en-US" sz="1200" b="0" i="0" u="none" strike="noStrike" kern="1200" dirty="0">
                <a:solidFill>
                  <a:schemeClr val="tx1"/>
                </a:solidFill>
                <a:effectLst/>
                <a:latin typeface="+mn-lt"/>
                <a:ea typeface="+mn-ea"/>
                <a:cs typeface="+mn-cs"/>
              </a:rPr>
              <a:t> products are marketed as decongestants for patients with hypertension. These products usually contain a first generation antihistamine. Use </a:t>
            </a:r>
            <a:r>
              <a:rPr lang="en-US" sz="1200" b="0" i="0" u="none" strike="noStrike" kern="1200" dirty="0" err="1">
                <a:solidFill>
                  <a:schemeClr val="tx1"/>
                </a:solidFill>
                <a:effectLst/>
                <a:latin typeface="+mn-lt"/>
                <a:ea typeface="+mn-ea"/>
                <a:cs typeface="+mn-cs"/>
              </a:rPr>
              <a:t>Coricidin</a:t>
            </a:r>
            <a:r>
              <a:rPr lang="en-US" sz="1200" b="0" i="0" u="none" strike="noStrike" kern="1200" dirty="0">
                <a:solidFill>
                  <a:schemeClr val="tx1"/>
                </a:solidFill>
                <a:effectLst/>
                <a:latin typeface="+mn-lt"/>
                <a:ea typeface="+mn-ea"/>
                <a:cs typeface="+mn-cs"/>
              </a:rPr>
              <a:t> products in caution in our elderly patients.</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52</a:t>
            </a:fld>
            <a:endParaRPr lang="en-US"/>
          </a:p>
        </p:txBody>
      </p:sp>
    </p:spTree>
    <p:extLst>
      <p:ext uri="{BB962C8B-B14F-4D97-AF65-F5344CB8AC3E}">
        <p14:creationId xmlns:p14="http://schemas.microsoft.com/office/powerpoint/2010/main" val="3225741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3 day limit is an important patient education piece.</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54</a:t>
            </a:fld>
            <a:endParaRPr lang="en-US"/>
          </a:p>
        </p:txBody>
      </p:sp>
    </p:spTree>
    <p:extLst>
      <p:ext uri="{BB962C8B-B14F-4D97-AF65-F5344CB8AC3E}">
        <p14:creationId xmlns:p14="http://schemas.microsoft.com/office/powerpoint/2010/main" val="658004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3 day limit is an important patient education piece.</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55</a:t>
            </a:fld>
            <a:endParaRPr lang="en-US"/>
          </a:p>
        </p:txBody>
      </p:sp>
    </p:spTree>
    <p:extLst>
      <p:ext uri="{BB962C8B-B14F-4D97-AF65-F5344CB8AC3E}">
        <p14:creationId xmlns:p14="http://schemas.microsoft.com/office/powerpoint/2010/main" val="2233189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60</a:t>
            </a:fld>
            <a:endParaRPr lang="en-US"/>
          </a:p>
        </p:txBody>
      </p:sp>
    </p:spTree>
    <p:extLst>
      <p:ext uri="{BB962C8B-B14F-4D97-AF65-F5344CB8AC3E}">
        <p14:creationId xmlns:p14="http://schemas.microsoft.com/office/powerpoint/2010/main" val="204290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6</a:t>
            </a:fld>
            <a:endParaRPr lang="en-US"/>
          </a:p>
        </p:txBody>
      </p:sp>
    </p:spTree>
    <p:extLst>
      <p:ext uri="{BB962C8B-B14F-4D97-AF65-F5344CB8AC3E}">
        <p14:creationId xmlns:p14="http://schemas.microsoft.com/office/powerpoint/2010/main" val="1132446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By this classification in tropical settings patients may have year-round symptoms because the season never changes so offending pollen is present for much of the year. Thus treatment based on whether symptoms are intermittent, persistent, or episodic. </a:t>
            </a:r>
            <a:endParaRPr lang="en-US" dirty="0"/>
          </a:p>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8</a:t>
            </a:fld>
            <a:endParaRPr lang="en-US"/>
          </a:p>
        </p:txBody>
      </p:sp>
    </p:spTree>
    <p:extLst>
      <p:ext uri="{BB962C8B-B14F-4D97-AF65-F5344CB8AC3E}">
        <p14:creationId xmlns:p14="http://schemas.microsoft.com/office/powerpoint/2010/main" val="80018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11</a:t>
            </a:fld>
            <a:endParaRPr lang="en-US"/>
          </a:p>
        </p:txBody>
      </p:sp>
    </p:spTree>
    <p:extLst>
      <p:ext uri="{BB962C8B-B14F-4D97-AF65-F5344CB8AC3E}">
        <p14:creationId xmlns:p14="http://schemas.microsoft.com/office/powerpoint/2010/main" val="4115833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Direct costs = office visits, treatments, medications, etc. Indirect costs = missed days of work and school, etc. </a:t>
            </a:r>
            <a:endParaRPr lang="en-US" dirty="0"/>
          </a:p>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12</a:t>
            </a:fld>
            <a:endParaRPr lang="en-US"/>
          </a:p>
        </p:txBody>
      </p:sp>
    </p:spTree>
    <p:extLst>
      <p:ext uri="{BB962C8B-B14F-4D97-AF65-F5344CB8AC3E}">
        <p14:creationId xmlns:p14="http://schemas.microsoft.com/office/powerpoint/2010/main" val="220929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Direct costs = office visits, treatments, medications, etc. Indirect costs = missed days of work and school, etc. </a:t>
            </a:r>
            <a:endParaRPr lang="en-US" dirty="0"/>
          </a:p>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13</a:t>
            </a:fld>
            <a:endParaRPr lang="en-US"/>
          </a:p>
        </p:txBody>
      </p:sp>
    </p:spTree>
    <p:extLst>
      <p:ext uri="{BB962C8B-B14F-4D97-AF65-F5344CB8AC3E}">
        <p14:creationId xmlns:p14="http://schemas.microsoft.com/office/powerpoint/2010/main" val="40743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14</a:t>
            </a:fld>
            <a:endParaRPr lang="en-US"/>
          </a:p>
        </p:txBody>
      </p:sp>
    </p:spTree>
    <p:extLst>
      <p:ext uri="{BB962C8B-B14F-4D97-AF65-F5344CB8AC3E}">
        <p14:creationId xmlns:p14="http://schemas.microsoft.com/office/powerpoint/2010/main" val="363573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98210"/>
            <a:ext cx="7772400" cy="1470025"/>
          </a:xfrm>
        </p:spPr>
        <p:txBody>
          <a:bodyPr>
            <a:normAutofit/>
          </a:bodyPr>
          <a:lstStyle>
            <a:lvl1pPr>
              <a:defRPr sz="3600" b="1" i="0">
                <a:solidFill>
                  <a:schemeClr val="accent3">
                    <a:lumMod val="50000"/>
                  </a:schemeClr>
                </a:solidFill>
                <a:latin typeface="Arial"/>
                <a:cs typeface="Arial"/>
              </a:defRPr>
            </a:lvl1pPr>
          </a:lstStyle>
          <a:p>
            <a:r>
              <a:rPr lang="en-US" dirty="0"/>
              <a:t>Click to edit Master title style</a:t>
            </a:r>
            <a:br>
              <a:rPr lang="en-US" dirty="0"/>
            </a:br>
            <a:r>
              <a:rPr lang="en-US" dirty="0"/>
              <a:t>Click to edit Master title style</a:t>
            </a:r>
          </a:p>
        </p:txBody>
      </p:sp>
      <p:sp>
        <p:nvSpPr>
          <p:cNvPr id="3" name="Subtitle 2"/>
          <p:cNvSpPr>
            <a:spLocks noGrp="1"/>
          </p:cNvSpPr>
          <p:nvPr>
            <p:ph type="subTitle" idx="1" hasCustomPrompt="1"/>
          </p:nvPr>
        </p:nvSpPr>
        <p:spPr>
          <a:xfrm>
            <a:off x="1371600" y="3767129"/>
            <a:ext cx="6400800" cy="1752600"/>
          </a:xfrm>
        </p:spPr>
        <p:txBody>
          <a:bodyPr/>
          <a:lstStyle>
            <a:lvl1pPr marL="0" indent="0" algn="ctr">
              <a:lnSpc>
                <a:spcPct val="90000"/>
              </a:lnSpc>
              <a:spcAft>
                <a:spcPts val="600"/>
              </a:spcAft>
              <a:buNone/>
              <a:defRPr b="0" i="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 Name</a:t>
            </a:r>
            <a:br>
              <a:rPr lang="en-US" dirty="0"/>
            </a:br>
            <a:r>
              <a:rPr lang="en-US" dirty="0"/>
              <a:t>Author’s Name</a:t>
            </a:r>
          </a:p>
        </p:txBody>
      </p:sp>
    </p:spTree>
    <p:extLst>
      <p:ext uri="{BB962C8B-B14F-4D97-AF65-F5344CB8AC3E}">
        <p14:creationId xmlns:p14="http://schemas.microsoft.com/office/powerpoint/2010/main" val="57838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r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457200" y="1554480"/>
            <a:ext cx="8229600" cy="40577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5975350" y="5715000"/>
            <a:ext cx="2711450" cy="358775"/>
          </a:xfrm>
        </p:spPr>
        <p:txBody>
          <a:bodyPr anchor="b">
            <a:normAutofit/>
          </a:bodyPr>
          <a:lstStyle>
            <a:lvl1pPr marL="0" indent="0" algn="r">
              <a:lnSpc>
                <a:spcPct val="100000"/>
              </a:lnSpc>
              <a:spcAft>
                <a:spcPts val="0"/>
              </a:spcAft>
              <a:buNone/>
              <a:defRPr sz="1000"/>
            </a:lvl1pPr>
          </a:lstStyle>
          <a:p>
            <a:pPr lvl="0"/>
            <a:r>
              <a:rPr lang="en-US"/>
              <a:t>Click to edit Master text styles</a:t>
            </a:r>
          </a:p>
        </p:txBody>
      </p:sp>
    </p:spTree>
    <p:extLst>
      <p:ext uri="{BB962C8B-B14F-4D97-AF65-F5344CB8AC3E}">
        <p14:creationId xmlns:p14="http://schemas.microsoft.com/office/powerpoint/2010/main" val="13936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457200" y="1554480"/>
            <a:ext cx="8229600" cy="43523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259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 Content r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4760258" y="1554480"/>
            <a:ext cx="3926541" cy="4058419"/>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1"/>
          </p:nvPr>
        </p:nvSpPr>
        <p:spPr>
          <a:xfrm>
            <a:off x="457200" y="1554480"/>
            <a:ext cx="3926541" cy="4058419"/>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7"/>
          <p:cNvSpPr>
            <a:spLocks noGrp="1"/>
          </p:cNvSpPr>
          <p:nvPr>
            <p:ph type="body" sz="quarter" idx="10"/>
          </p:nvPr>
        </p:nvSpPr>
        <p:spPr>
          <a:xfrm>
            <a:off x="5975350" y="5715000"/>
            <a:ext cx="2711450" cy="358775"/>
          </a:xfrm>
        </p:spPr>
        <p:txBody>
          <a:bodyPr anchor="b">
            <a:normAutofit/>
          </a:bodyPr>
          <a:lstStyle>
            <a:lvl1pPr marL="0" indent="0" algn="r">
              <a:lnSpc>
                <a:spcPct val="100000"/>
              </a:lnSpc>
              <a:spcAft>
                <a:spcPts val="0"/>
              </a:spcAft>
              <a:buNone/>
              <a:defRPr sz="1000"/>
            </a:lvl1pPr>
          </a:lstStyle>
          <a:p>
            <a:pPr lvl="0"/>
            <a:r>
              <a:rPr lang="en-US"/>
              <a:t>Click to edit Master text styles</a:t>
            </a:r>
          </a:p>
        </p:txBody>
      </p:sp>
    </p:spTree>
    <p:extLst>
      <p:ext uri="{BB962C8B-B14F-4D97-AF65-F5344CB8AC3E}">
        <p14:creationId xmlns:p14="http://schemas.microsoft.com/office/powerpoint/2010/main" val="205160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4760258" y="1554480"/>
            <a:ext cx="3926541" cy="4424083"/>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1"/>
          </p:nvPr>
        </p:nvSpPr>
        <p:spPr>
          <a:xfrm>
            <a:off x="457200" y="1554480"/>
            <a:ext cx="3926541" cy="4424083"/>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261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577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56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54480"/>
            <a:ext cx="8229600" cy="3875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36450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4" r:id="rId6"/>
    <p:sldLayoutId id="2147483662" r:id="rId7"/>
  </p:sldLayoutIdLst>
  <p:txStyles>
    <p:titleStyle>
      <a:lvl1pPr algn="ctr" defTabSz="457200" rtl="0" eaLnBrk="1" latinLnBrk="0" hangingPunct="1">
        <a:lnSpc>
          <a:spcPct val="90000"/>
        </a:lnSpc>
        <a:spcBef>
          <a:spcPct val="0"/>
        </a:spcBef>
        <a:buNone/>
        <a:defRPr sz="3600" b="1" i="0" kern="1200">
          <a:solidFill>
            <a:schemeClr val="accent3">
              <a:lumMod val="50000"/>
            </a:schemeClr>
          </a:solidFill>
          <a:latin typeface="Arial"/>
          <a:ea typeface="+mj-ea"/>
          <a:cs typeface="Arial"/>
        </a:defRPr>
      </a:lvl1pPr>
    </p:titleStyle>
    <p:bodyStyle>
      <a:lvl1pPr marL="457200" indent="-457200" algn="l" defTabSz="457200" rtl="0" eaLnBrk="1" latinLnBrk="0" hangingPunct="1">
        <a:lnSpc>
          <a:spcPct val="80000"/>
        </a:lnSpc>
        <a:spcBef>
          <a:spcPts val="0"/>
        </a:spcBef>
        <a:spcAft>
          <a:spcPts val="1200"/>
        </a:spcAft>
        <a:buClr>
          <a:schemeClr val="accent3">
            <a:lumMod val="50000"/>
          </a:schemeClr>
        </a:buClr>
        <a:buFont typeface="Arial"/>
        <a:buChar char="•"/>
        <a:defRPr sz="3200" b="0" i="0" kern="1200">
          <a:solidFill>
            <a:schemeClr val="tx1"/>
          </a:solidFill>
          <a:latin typeface="Arial"/>
          <a:ea typeface="+mn-ea"/>
          <a:cs typeface="Arial"/>
        </a:defRPr>
      </a:lvl1pPr>
      <a:lvl2pPr marL="914400" indent="-457200" algn="l" defTabSz="457200" rtl="0" eaLnBrk="1" latinLnBrk="0" hangingPunct="1">
        <a:lnSpc>
          <a:spcPct val="80000"/>
        </a:lnSpc>
        <a:spcBef>
          <a:spcPts val="0"/>
        </a:spcBef>
        <a:spcAft>
          <a:spcPts val="1200"/>
        </a:spcAft>
        <a:buClr>
          <a:schemeClr val="accent3">
            <a:lumMod val="50000"/>
          </a:schemeClr>
        </a:buClr>
        <a:buFont typeface="Arial"/>
        <a:buChar char="•"/>
        <a:defRPr sz="2800" b="0" i="0" kern="1200">
          <a:solidFill>
            <a:schemeClr val="tx1"/>
          </a:solidFill>
          <a:latin typeface="Arial"/>
          <a:ea typeface="+mn-ea"/>
          <a:cs typeface="Arial"/>
        </a:defRPr>
      </a:lvl2pPr>
      <a:lvl3pPr marL="1257300" indent="-342900" algn="l" defTabSz="457200" rtl="0" eaLnBrk="1" latinLnBrk="0" hangingPunct="1">
        <a:lnSpc>
          <a:spcPct val="80000"/>
        </a:lnSpc>
        <a:spcBef>
          <a:spcPts val="0"/>
        </a:spcBef>
        <a:spcAft>
          <a:spcPts val="1200"/>
        </a:spcAft>
        <a:buClr>
          <a:schemeClr val="accent3">
            <a:lumMod val="50000"/>
          </a:schemeClr>
        </a:buClr>
        <a:buFont typeface="Arial"/>
        <a:buChar char="•"/>
        <a:defRPr sz="2400" b="0" i="0" kern="1200">
          <a:solidFill>
            <a:schemeClr val="tx1"/>
          </a:solidFill>
          <a:latin typeface="Arial"/>
          <a:ea typeface="+mn-ea"/>
          <a:cs typeface="Arial"/>
        </a:defRPr>
      </a:lvl3pPr>
      <a:lvl4pPr marL="1714500" indent="-342900" algn="l" defTabSz="457200" rtl="0" eaLnBrk="1" latinLnBrk="0" hangingPunct="1">
        <a:lnSpc>
          <a:spcPct val="80000"/>
        </a:lnSpc>
        <a:spcBef>
          <a:spcPts val="0"/>
        </a:spcBef>
        <a:spcAft>
          <a:spcPts val="1200"/>
        </a:spcAft>
        <a:buClr>
          <a:schemeClr val="accent3">
            <a:lumMod val="50000"/>
          </a:schemeClr>
        </a:buClr>
        <a:buFont typeface="Arial"/>
        <a:buChar char="•"/>
        <a:defRPr sz="2000" b="0" i="0" kern="1200">
          <a:solidFill>
            <a:schemeClr val="tx1"/>
          </a:solidFill>
          <a:latin typeface="Arial"/>
          <a:ea typeface="+mn-ea"/>
          <a:cs typeface="Arial"/>
        </a:defRPr>
      </a:lvl4pPr>
      <a:lvl5pPr marL="2171700" indent="-342900" algn="l" defTabSz="457200" rtl="0" eaLnBrk="1" latinLnBrk="0" hangingPunct="1">
        <a:lnSpc>
          <a:spcPct val="80000"/>
        </a:lnSpc>
        <a:spcBef>
          <a:spcPts val="0"/>
        </a:spcBef>
        <a:spcAft>
          <a:spcPts val="1200"/>
        </a:spcAft>
        <a:buClr>
          <a:schemeClr val="accent3">
            <a:lumMod val="50000"/>
          </a:schemeClr>
        </a:buClr>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8.xml"/><Relationship Id="rId21" Type="http://schemas.openxmlformats.org/officeDocument/2006/relationships/slide" Target="slide27.xml"/><Relationship Id="rId7" Type="http://schemas.openxmlformats.org/officeDocument/2006/relationships/slide" Target="slide42.xml"/><Relationship Id="rId12" Type="http://schemas.openxmlformats.org/officeDocument/2006/relationships/slide" Target="slide9.xml"/><Relationship Id="rId17" Type="http://schemas.openxmlformats.org/officeDocument/2006/relationships/slide" Target="slide24.xml"/><Relationship Id="rId2" Type="http://schemas.openxmlformats.org/officeDocument/2006/relationships/notesSlide" Target="../notesSlides/notesSlide1.xml"/><Relationship Id="rId16" Type="http://schemas.openxmlformats.org/officeDocument/2006/relationships/slide" Target="slide11.xml"/><Relationship Id="rId20" Type="http://schemas.openxmlformats.org/officeDocument/2006/relationships/slide" Target="slide14.xml"/><Relationship Id="rId1" Type="http://schemas.openxmlformats.org/officeDocument/2006/relationships/slideLayout" Target="../slideLayouts/slideLayout6.xml"/><Relationship Id="rId6" Type="http://schemas.openxmlformats.org/officeDocument/2006/relationships/slide" Target="slide30.xml"/><Relationship Id="rId11" Type="http://schemas.openxmlformats.org/officeDocument/2006/relationships/slide" Target="slide45.xml"/><Relationship Id="rId5" Type="http://schemas.openxmlformats.org/officeDocument/2006/relationships/slide" Target="slide16.xml"/><Relationship Id="rId15" Type="http://schemas.openxmlformats.org/officeDocument/2006/relationships/slide" Target="slide48.xml"/><Relationship Id="rId23" Type="http://schemas.openxmlformats.org/officeDocument/2006/relationships/slide" Target="slide55.xml"/><Relationship Id="rId10" Type="http://schemas.openxmlformats.org/officeDocument/2006/relationships/slide" Target="slide34.xml"/><Relationship Id="rId19" Type="http://schemas.openxmlformats.org/officeDocument/2006/relationships/slide" Target="slide51.xml"/><Relationship Id="rId4" Type="http://schemas.openxmlformats.org/officeDocument/2006/relationships/slide" Target="slide4.xml"/><Relationship Id="rId9" Type="http://schemas.openxmlformats.org/officeDocument/2006/relationships/slide" Target="slide18.xml"/><Relationship Id="rId14" Type="http://schemas.openxmlformats.org/officeDocument/2006/relationships/slide" Target="slide36.xml"/><Relationship Id="rId22" Type="http://schemas.openxmlformats.org/officeDocument/2006/relationships/slide" Target="slide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video" Target="https://www.youtube.com/embed/oEzEvbBRwHo" TargetMode="External"/><Relationship Id="rId6" Type="http://schemas.openxmlformats.org/officeDocument/2006/relationships/slide" Target="slide3.xml"/><Relationship Id="rId5" Type="http://schemas.openxmlformats.org/officeDocument/2006/relationships/image" Target="../media/image48.png"/><Relationship Id="rId4" Type="http://schemas.openxmlformats.org/officeDocument/2006/relationships/hyperlink" Target="http://youtu.be/oEzEvbBRwH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7" Type="http://schemas.openxmlformats.org/officeDocument/2006/relationships/customXml" Target="../ink/ink104.xml"/><Relationship Id="rId21" Type="http://schemas.openxmlformats.org/officeDocument/2006/relationships/customXml" Target="../ink/ink17.xml"/><Relationship Id="rId42" Type="http://schemas.openxmlformats.org/officeDocument/2006/relationships/customXml" Target="../ink/ink38.xml"/><Relationship Id="rId63" Type="http://schemas.openxmlformats.org/officeDocument/2006/relationships/customXml" Target="../ink/ink50.xml"/><Relationship Id="rId84" Type="http://schemas.openxmlformats.org/officeDocument/2006/relationships/customXml" Target="../ink/ink71.xml"/><Relationship Id="rId138" Type="http://schemas.openxmlformats.org/officeDocument/2006/relationships/customXml" Target="../ink/ink118.xml"/><Relationship Id="rId159" Type="http://schemas.openxmlformats.org/officeDocument/2006/relationships/customXml" Target="../ink/ink133.xml"/><Relationship Id="rId170" Type="http://schemas.openxmlformats.org/officeDocument/2006/relationships/image" Target="../media/image22.png"/><Relationship Id="rId191" Type="http://schemas.openxmlformats.org/officeDocument/2006/relationships/customXml" Target="../ink/ink156.xml"/><Relationship Id="rId205" Type="http://schemas.openxmlformats.org/officeDocument/2006/relationships/image" Target="../media/image33.png"/><Relationship Id="rId226" Type="http://schemas.openxmlformats.org/officeDocument/2006/relationships/customXml" Target="../ink/ink180.xml"/><Relationship Id="rId107" Type="http://schemas.openxmlformats.org/officeDocument/2006/relationships/customXml" Target="../ink/ink94.xml"/><Relationship Id="rId11" Type="http://schemas.openxmlformats.org/officeDocument/2006/relationships/customXml" Target="../ink/ink7.xml"/><Relationship Id="rId32" Type="http://schemas.openxmlformats.org/officeDocument/2006/relationships/customXml" Target="../ink/ink28.xml"/><Relationship Id="rId53" Type="http://schemas.openxmlformats.org/officeDocument/2006/relationships/customXml" Target="../ink/ink40.xml"/><Relationship Id="rId74" Type="http://schemas.openxmlformats.org/officeDocument/2006/relationships/customXml" Target="../ink/ink61.xml"/><Relationship Id="rId128" Type="http://schemas.openxmlformats.org/officeDocument/2006/relationships/image" Target="../media/image11.png"/><Relationship Id="rId149" Type="http://schemas.openxmlformats.org/officeDocument/2006/relationships/customXml" Target="../ink/ink126.xml"/><Relationship Id="rId5" Type="http://schemas.openxmlformats.org/officeDocument/2006/relationships/image" Target="../media/image3.png"/><Relationship Id="rId95" Type="http://schemas.openxmlformats.org/officeDocument/2006/relationships/customXml" Target="../ink/ink82.xml"/><Relationship Id="rId160" Type="http://schemas.openxmlformats.org/officeDocument/2006/relationships/customXml" Target="../ink/ink134.xml"/><Relationship Id="rId181" Type="http://schemas.openxmlformats.org/officeDocument/2006/relationships/image" Target="../media/image26.png"/><Relationship Id="rId216" Type="http://schemas.openxmlformats.org/officeDocument/2006/relationships/customXml" Target="../ink/ink173.xml"/><Relationship Id="rId237" Type="http://schemas.openxmlformats.org/officeDocument/2006/relationships/customXml" Target="../ink/ink187.xml"/><Relationship Id="rId22" Type="http://schemas.openxmlformats.org/officeDocument/2006/relationships/customXml" Target="../ink/ink18.xml"/><Relationship Id="rId43" Type="http://schemas.openxmlformats.org/officeDocument/2006/relationships/image" Target="../media/image4.png"/><Relationship Id="rId64" Type="http://schemas.openxmlformats.org/officeDocument/2006/relationships/customXml" Target="../ink/ink51.xml"/><Relationship Id="rId118" Type="http://schemas.openxmlformats.org/officeDocument/2006/relationships/customXml" Target="../ink/ink105.xml"/><Relationship Id="rId139" Type="http://schemas.openxmlformats.org/officeDocument/2006/relationships/customXml" Target="../ink/ink119.xml"/><Relationship Id="rId85" Type="http://schemas.openxmlformats.org/officeDocument/2006/relationships/customXml" Target="../ink/ink72.xml"/><Relationship Id="rId150" Type="http://schemas.openxmlformats.org/officeDocument/2006/relationships/customXml" Target="../ink/ink127.xml"/><Relationship Id="rId171" Type="http://schemas.openxmlformats.org/officeDocument/2006/relationships/customXml" Target="../ink/ink142.xml"/><Relationship Id="rId192" Type="http://schemas.openxmlformats.org/officeDocument/2006/relationships/customXml" Target="../ink/ink157.xml"/><Relationship Id="rId206" Type="http://schemas.openxmlformats.org/officeDocument/2006/relationships/customXml" Target="../ink/ink166.xml"/><Relationship Id="rId227" Type="http://schemas.openxmlformats.org/officeDocument/2006/relationships/customXml" Target="../ink/ink181.xml"/><Relationship Id="rId12" Type="http://schemas.openxmlformats.org/officeDocument/2006/relationships/customXml" Target="../ink/ink8.xml"/><Relationship Id="rId33" Type="http://schemas.openxmlformats.org/officeDocument/2006/relationships/customXml" Target="../ink/ink29.xml"/><Relationship Id="rId108" Type="http://schemas.openxmlformats.org/officeDocument/2006/relationships/customXml" Target="../ink/ink95.xml"/><Relationship Id="rId129" Type="http://schemas.openxmlformats.org/officeDocument/2006/relationships/customXml" Target="../ink/ink111.xml"/><Relationship Id="rId54" Type="http://schemas.openxmlformats.org/officeDocument/2006/relationships/customXml" Target="../ink/ink41.xml"/><Relationship Id="rId75" Type="http://schemas.openxmlformats.org/officeDocument/2006/relationships/customXml" Target="../ink/ink62.xml"/><Relationship Id="rId96" Type="http://schemas.openxmlformats.org/officeDocument/2006/relationships/customXml" Target="../ink/ink83.xml"/><Relationship Id="rId140" Type="http://schemas.openxmlformats.org/officeDocument/2006/relationships/customXml" Target="../ink/ink120.xml"/><Relationship Id="rId161" Type="http://schemas.openxmlformats.org/officeDocument/2006/relationships/customXml" Target="../ink/ink135.xml"/><Relationship Id="rId182" Type="http://schemas.openxmlformats.org/officeDocument/2006/relationships/customXml" Target="../ink/ink149.xml"/><Relationship Id="rId217" Type="http://schemas.openxmlformats.org/officeDocument/2006/relationships/customXml" Target="../ink/ink174.xml"/><Relationship Id="rId6" Type="http://schemas.openxmlformats.org/officeDocument/2006/relationships/customXml" Target="../ink/ink2.xml"/><Relationship Id="rId238" Type="http://schemas.openxmlformats.org/officeDocument/2006/relationships/customXml" Target="../ink/ink188.xml"/><Relationship Id="rId23" Type="http://schemas.openxmlformats.org/officeDocument/2006/relationships/customXml" Target="../ink/ink19.xml"/><Relationship Id="rId119" Type="http://schemas.openxmlformats.org/officeDocument/2006/relationships/customXml" Target="../ink/ink106.xml"/><Relationship Id="rId44" Type="http://schemas.microsoft.com/office/2007/relationships/hdphoto" Target="../media/hdphoto1.wdp"/><Relationship Id="rId65" Type="http://schemas.openxmlformats.org/officeDocument/2006/relationships/customXml" Target="../ink/ink52.xml"/><Relationship Id="rId86" Type="http://schemas.openxmlformats.org/officeDocument/2006/relationships/customXml" Target="../ink/ink73.xml"/><Relationship Id="rId130" Type="http://schemas.openxmlformats.org/officeDocument/2006/relationships/image" Target="../media/image12.png"/><Relationship Id="rId151" Type="http://schemas.openxmlformats.org/officeDocument/2006/relationships/image" Target="../media/image17.png"/><Relationship Id="rId172" Type="http://schemas.openxmlformats.org/officeDocument/2006/relationships/customXml" Target="../ink/ink143.xml"/><Relationship Id="rId193" Type="http://schemas.openxmlformats.org/officeDocument/2006/relationships/image" Target="../media/image29.png"/><Relationship Id="rId207" Type="http://schemas.openxmlformats.org/officeDocument/2006/relationships/customXml" Target="../ink/ink167.xml"/><Relationship Id="rId228" Type="http://schemas.openxmlformats.org/officeDocument/2006/relationships/image" Target="../media/image40.png"/><Relationship Id="rId13" Type="http://schemas.openxmlformats.org/officeDocument/2006/relationships/customXml" Target="../ink/ink9.xml"/><Relationship Id="rId109" Type="http://schemas.openxmlformats.org/officeDocument/2006/relationships/customXml" Target="../ink/ink96.xml"/><Relationship Id="rId34" Type="http://schemas.openxmlformats.org/officeDocument/2006/relationships/customXml" Target="../ink/ink30.xml"/><Relationship Id="rId55" Type="http://schemas.openxmlformats.org/officeDocument/2006/relationships/customXml" Target="../ink/ink42.xml"/><Relationship Id="rId76" Type="http://schemas.openxmlformats.org/officeDocument/2006/relationships/customXml" Target="../ink/ink63.xml"/><Relationship Id="rId97" Type="http://schemas.openxmlformats.org/officeDocument/2006/relationships/customXml" Target="../ink/ink84.xml"/><Relationship Id="rId120" Type="http://schemas.openxmlformats.org/officeDocument/2006/relationships/customXml" Target="../ink/ink107.xml"/><Relationship Id="rId141" Type="http://schemas.openxmlformats.org/officeDocument/2006/relationships/customXml" Target="../ink/ink121.xml"/><Relationship Id="rId7" Type="http://schemas.openxmlformats.org/officeDocument/2006/relationships/customXml" Target="../ink/ink3.xml"/><Relationship Id="rId162" Type="http://schemas.openxmlformats.org/officeDocument/2006/relationships/customXml" Target="../ink/ink136.xml"/><Relationship Id="rId183" Type="http://schemas.openxmlformats.org/officeDocument/2006/relationships/customXml" Target="../ink/ink150.xml"/><Relationship Id="rId218" Type="http://schemas.openxmlformats.org/officeDocument/2006/relationships/customXml" Target="../ink/ink175.xml"/><Relationship Id="rId239" Type="http://schemas.openxmlformats.org/officeDocument/2006/relationships/image" Target="../media/image44.png"/><Relationship Id="rId24" Type="http://schemas.openxmlformats.org/officeDocument/2006/relationships/customXml" Target="../ink/ink20.xml"/><Relationship Id="rId45" Type="http://schemas.microsoft.com/office/2007/relationships/hdphoto" Target="../media/hdphoto2.wdp"/><Relationship Id="rId66" Type="http://schemas.openxmlformats.org/officeDocument/2006/relationships/customXml" Target="../ink/ink53.xml"/><Relationship Id="rId87" Type="http://schemas.openxmlformats.org/officeDocument/2006/relationships/customXml" Target="../ink/ink74.xml"/><Relationship Id="rId110" Type="http://schemas.openxmlformats.org/officeDocument/2006/relationships/customXml" Target="../ink/ink97.xml"/><Relationship Id="rId131" Type="http://schemas.openxmlformats.org/officeDocument/2006/relationships/customXml" Target="../ink/ink112.xml"/><Relationship Id="rId152" Type="http://schemas.openxmlformats.org/officeDocument/2006/relationships/customXml" Target="../ink/ink128.xml"/><Relationship Id="rId173" Type="http://schemas.openxmlformats.org/officeDocument/2006/relationships/image" Target="../media/image23.png"/><Relationship Id="rId194" Type="http://schemas.openxmlformats.org/officeDocument/2006/relationships/customXml" Target="../ink/ink158.xml"/><Relationship Id="rId208" Type="http://schemas.openxmlformats.org/officeDocument/2006/relationships/image" Target="../media/image34.png"/><Relationship Id="rId229" Type="http://schemas.openxmlformats.org/officeDocument/2006/relationships/customXml" Target="../ink/ink182.xml"/><Relationship Id="rId240" Type="http://schemas.openxmlformats.org/officeDocument/2006/relationships/customXml" Target="../ink/ink189.xml"/><Relationship Id="rId14" Type="http://schemas.openxmlformats.org/officeDocument/2006/relationships/customXml" Target="../ink/ink10.xml"/><Relationship Id="rId35" Type="http://schemas.openxmlformats.org/officeDocument/2006/relationships/customXml" Target="../ink/ink31.xml"/><Relationship Id="rId56" Type="http://schemas.openxmlformats.org/officeDocument/2006/relationships/customXml" Target="../ink/ink43.xml"/><Relationship Id="rId77" Type="http://schemas.openxmlformats.org/officeDocument/2006/relationships/customXml" Target="../ink/ink64.xml"/><Relationship Id="rId100" Type="http://schemas.openxmlformats.org/officeDocument/2006/relationships/customXml" Target="../ink/ink87.xml"/><Relationship Id="rId8" Type="http://schemas.openxmlformats.org/officeDocument/2006/relationships/customXml" Target="../ink/ink4.xml"/><Relationship Id="rId98" Type="http://schemas.openxmlformats.org/officeDocument/2006/relationships/customXml" Target="../ink/ink85.xml"/><Relationship Id="rId121" Type="http://schemas.microsoft.com/office/2007/relationships/hdphoto" Target="../media/hdphoto4.wdp"/><Relationship Id="rId142" Type="http://schemas.openxmlformats.org/officeDocument/2006/relationships/customXml" Target="../ink/ink122.xml"/><Relationship Id="rId163" Type="http://schemas.openxmlformats.org/officeDocument/2006/relationships/image" Target="../media/image20.png"/><Relationship Id="rId184" Type="http://schemas.openxmlformats.org/officeDocument/2006/relationships/image" Target="../media/image27.png"/><Relationship Id="rId219" Type="http://schemas.openxmlformats.org/officeDocument/2006/relationships/customXml" Target="../ink/ink176.xml"/><Relationship Id="rId230" Type="http://schemas.openxmlformats.org/officeDocument/2006/relationships/customXml" Target="../ink/ink183.xml"/><Relationship Id="rId25" Type="http://schemas.openxmlformats.org/officeDocument/2006/relationships/customXml" Target="../ink/ink21.xml"/><Relationship Id="rId46" Type="http://schemas.microsoft.com/office/2007/relationships/hdphoto" Target="../media/hdphoto3.wdp"/><Relationship Id="rId67" Type="http://schemas.openxmlformats.org/officeDocument/2006/relationships/customXml" Target="../ink/ink54.xml"/><Relationship Id="rId88" Type="http://schemas.openxmlformats.org/officeDocument/2006/relationships/customXml" Target="../ink/ink75.xml"/><Relationship Id="rId111" Type="http://schemas.openxmlformats.org/officeDocument/2006/relationships/customXml" Target="../ink/ink98.xml"/><Relationship Id="rId132" Type="http://schemas.openxmlformats.org/officeDocument/2006/relationships/customXml" Target="../ink/ink113.xml"/><Relationship Id="rId153" Type="http://schemas.openxmlformats.org/officeDocument/2006/relationships/customXml" Target="../ink/ink129.xml"/><Relationship Id="rId174" Type="http://schemas.openxmlformats.org/officeDocument/2006/relationships/customXml" Target="../ink/ink144.xml"/><Relationship Id="rId195" Type="http://schemas.openxmlformats.org/officeDocument/2006/relationships/customXml" Target="../ink/ink159.xml"/><Relationship Id="rId209" Type="http://schemas.openxmlformats.org/officeDocument/2006/relationships/customXml" Target="../ink/ink168.xml"/><Relationship Id="rId220" Type="http://schemas.openxmlformats.org/officeDocument/2006/relationships/image" Target="../media/image37.png"/><Relationship Id="rId241" Type="http://schemas.openxmlformats.org/officeDocument/2006/relationships/image" Target="../media/image45.png"/><Relationship Id="rId15" Type="http://schemas.openxmlformats.org/officeDocument/2006/relationships/customXml" Target="../ink/ink11.xml"/><Relationship Id="rId36" Type="http://schemas.openxmlformats.org/officeDocument/2006/relationships/customXml" Target="../ink/ink32.xml"/><Relationship Id="rId57" Type="http://schemas.openxmlformats.org/officeDocument/2006/relationships/customXml" Target="../ink/ink44.xml"/><Relationship Id="rId106" Type="http://schemas.openxmlformats.org/officeDocument/2006/relationships/customXml" Target="../ink/ink93.xml"/><Relationship Id="rId127" Type="http://schemas.openxmlformats.org/officeDocument/2006/relationships/customXml" Target="../ink/ink110.xml"/><Relationship Id="rId10" Type="http://schemas.openxmlformats.org/officeDocument/2006/relationships/customXml" Target="../ink/ink6.xml"/><Relationship Id="rId31" Type="http://schemas.openxmlformats.org/officeDocument/2006/relationships/customXml" Target="../ink/ink27.xml"/><Relationship Id="rId52" Type="http://schemas.openxmlformats.org/officeDocument/2006/relationships/image" Target="../media/image9.png"/><Relationship Id="rId73" Type="http://schemas.openxmlformats.org/officeDocument/2006/relationships/customXml" Target="../ink/ink60.xml"/><Relationship Id="rId78" Type="http://schemas.openxmlformats.org/officeDocument/2006/relationships/customXml" Target="../ink/ink65.xml"/><Relationship Id="rId94" Type="http://schemas.openxmlformats.org/officeDocument/2006/relationships/customXml" Target="../ink/ink81.xml"/><Relationship Id="rId99" Type="http://schemas.openxmlformats.org/officeDocument/2006/relationships/customXml" Target="../ink/ink86.xml"/><Relationship Id="rId101" Type="http://schemas.openxmlformats.org/officeDocument/2006/relationships/customXml" Target="../ink/ink88.xml"/><Relationship Id="rId122" Type="http://schemas.microsoft.com/office/2007/relationships/hdphoto" Target="../media/hdphoto5.wdp"/><Relationship Id="rId143" Type="http://schemas.openxmlformats.org/officeDocument/2006/relationships/image" Target="../media/image14.png"/><Relationship Id="rId148" Type="http://schemas.openxmlformats.org/officeDocument/2006/relationships/image" Target="../media/image16.png"/><Relationship Id="rId164" Type="http://schemas.openxmlformats.org/officeDocument/2006/relationships/customXml" Target="../ink/ink137.xml"/><Relationship Id="rId169" Type="http://schemas.openxmlformats.org/officeDocument/2006/relationships/customXml" Target="../ink/ink141.xml"/><Relationship Id="rId185" Type="http://schemas.openxmlformats.org/officeDocument/2006/relationships/customXml" Target="../ink/ink151.xml"/><Relationship Id="rId4" Type="http://schemas.openxmlformats.org/officeDocument/2006/relationships/customXml" Target="../ink/ink1.xml"/><Relationship Id="rId9" Type="http://schemas.openxmlformats.org/officeDocument/2006/relationships/customXml" Target="../ink/ink5.xml"/><Relationship Id="rId180" Type="http://schemas.openxmlformats.org/officeDocument/2006/relationships/customXml" Target="../ink/ink148.xml"/><Relationship Id="rId210" Type="http://schemas.openxmlformats.org/officeDocument/2006/relationships/customXml" Target="../ink/ink169.xml"/><Relationship Id="rId215" Type="http://schemas.openxmlformats.org/officeDocument/2006/relationships/customXml" Target="../ink/ink172.xml"/><Relationship Id="rId236" Type="http://schemas.openxmlformats.org/officeDocument/2006/relationships/image" Target="../media/image43.png"/><Relationship Id="rId26" Type="http://schemas.openxmlformats.org/officeDocument/2006/relationships/customXml" Target="../ink/ink22.xml"/><Relationship Id="rId231" Type="http://schemas.openxmlformats.org/officeDocument/2006/relationships/image" Target="../media/image41.png"/><Relationship Id="rId47" Type="http://schemas.openxmlformats.org/officeDocument/2006/relationships/image" Target="../media/image5.png"/><Relationship Id="rId68" Type="http://schemas.openxmlformats.org/officeDocument/2006/relationships/customXml" Target="../ink/ink55.xml"/><Relationship Id="rId89" Type="http://schemas.openxmlformats.org/officeDocument/2006/relationships/customXml" Target="../ink/ink76.xml"/><Relationship Id="rId112" Type="http://schemas.openxmlformats.org/officeDocument/2006/relationships/customXml" Target="../ink/ink99.xml"/><Relationship Id="rId133" Type="http://schemas.openxmlformats.org/officeDocument/2006/relationships/image" Target="../media/image13.png"/><Relationship Id="rId154" Type="http://schemas.openxmlformats.org/officeDocument/2006/relationships/image" Target="../media/image18.png"/><Relationship Id="rId175" Type="http://schemas.openxmlformats.org/officeDocument/2006/relationships/image" Target="../media/image24.png"/><Relationship Id="rId196" Type="http://schemas.openxmlformats.org/officeDocument/2006/relationships/customXml" Target="../ink/ink160.xml"/><Relationship Id="rId200" Type="http://schemas.openxmlformats.org/officeDocument/2006/relationships/image" Target="../media/image31.png"/><Relationship Id="rId16" Type="http://schemas.openxmlformats.org/officeDocument/2006/relationships/customXml" Target="../ink/ink12.xml"/><Relationship Id="rId221" Type="http://schemas.openxmlformats.org/officeDocument/2006/relationships/customXml" Target="../ink/ink177.xml"/><Relationship Id="rId242" Type="http://schemas.openxmlformats.org/officeDocument/2006/relationships/customXml" Target="../ink/ink190.xml"/><Relationship Id="rId37" Type="http://schemas.openxmlformats.org/officeDocument/2006/relationships/customXml" Target="../ink/ink33.xml"/><Relationship Id="rId58" Type="http://schemas.openxmlformats.org/officeDocument/2006/relationships/customXml" Target="../ink/ink45.xml"/><Relationship Id="rId79" Type="http://schemas.openxmlformats.org/officeDocument/2006/relationships/customXml" Target="../ink/ink66.xml"/><Relationship Id="rId102" Type="http://schemas.openxmlformats.org/officeDocument/2006/relationships/customXml" Target="../ink/ink89.xml"/><Relationship Id="rId123" Type="http://schemas.microsoft.com/office/2007/relationships/hdphoto" Target="../media/hdphoto6.wdp"/><Relationship Id="rId144" Type="http://schemas.openxmlformats.org/officeDocument/2006/relationships/customXml" Target="../ink/ink123.xml"/><Relationship Id="rId90" Type="http://schemas.openxmlformats.org/officeDocument/2006/relationships/customXml" Target="../ink/ink77.xml"/><Relationship Id="rId165" Type="http://schemas.openxmlformats.org/officeDocument/2006/relationships/customXml" Target="../ink/ink138.xml"/><Relationship Id="rId186" Type="http://schemas.openxmlformats.org/officeDocument/2006/relationships/customXml" Target="../ink/ink152.xml"/><Relationship Id="rId211" Type="http://schemas.openxmlformats.org/officeDocument/2006/relationships/image" Target="../media/image35.png"/><Relationship Id="rId232" Type="http://schemas.openxmlformats.org/officeDocument/2006/relationships/customXml" Target="../ink/ink184.xml"/><Relationship Id="rId27" Type="http://schemas.openxmlformats.org/officeDocument/2006/relationships/customXml" Target="../ink/ink23.xml"/><Relationship Id="rId48" Type="http://schemas.openxmlformats.org/officeDocument/2006/relationships/image" Target="../media/image6.svg"/><Relationship Id="rId69" Type="http://schemas.openxmlformats.org/officeDocument/2006/relationships/customXml" Target="../ink/ink56.xml"/><Relationship Id="rId113" Type="http://schemas.openxmlformats.org/officeDocument/2006/relationships/customXml" Target="../ink/ink100.xml"/><Relationship Id="rId134" Type="http://schemas.openxmlformats.org/officeDocument/2006/relationships/customXml" Target="../ink/ink114.xml"/><Relationship Id="rId80" Type="http://schemas.openxmlformats.org/officeDocument/2006/relationships/customXml" Target="../ink/ink67.xml"/><Relationship Id="rId155" Type="http://schemas.openxmlformats.org/officeDocument/2006/relationships/customXml" Target="../ink/ink130.xml"/><Relationship Id="rId176" Type="http://schemas.openxmlformats.org/officeDocument/2006/relationships/customXml" Target="../ink/ink145.xml"/><Relationship Id="rId197" Type="http://schemas.openxmlformats.org/officeDocument/2006/relationships/customXml" Target="../ink/ink161.xml"/><Relationship Id="rId201" Type="http://schemas.openxmlformats.org/officeDocument/2006/relationships/customXml" Target="../ink/ink163.xml"/><Relationship Id="rId222" Type="http://schemas.openxmlformats.org/officeDocument/2006/relationships/image" Target="../media/image38.png"/><Relationship Id="rId243" Type="http://schemas.openxmlformats.org/officeDocument/2006/relationships/customXml" Target="../ink/ink191.xml"/><Relationship Id="rId17" Type="http://schemas.openxmlformats.org/officeDocument/2006/relationships/customXml" Target="../ink/ink13.xml"/><Relationship Id="rId38" Type="http://schemas.openxmlformats.org/officeDocument/2006/relationships/customXml" Target="../ink/ink34.xml"/><Relationship Id="rId59" Type="http://schemas.openxmlformats.org/officeDocument/2006/relationships/customXml" Target="../ink/ink46.xml"/><Relationship Id="rId103" Type="http://schemas.openxmlformats.org/officeDocument/2006/relationships/customXml" Target="../ink/ink90.xml"/><Relationship Id="rId124" Type="http://schemas.openxmlformats.org/officeDocument/2006/relationships/customXml" Target="../ink/ink108.xml"/><Relationship Id="rId70" Type="http://schemas.openxmlformats.org/officeDocument/2006/relationships/customXml" Target="../ink/ink57.xml"/><Relationship Id="rId91" Type="http://schemas.openxmlformats.org/officeDocument/2006/relationships/customXml" Target="../ink/ink78.xml"/><Relationship Id="rId145" Type="http://schemas.openxmlformats.org/officeDocument/2006/relationships/customXml" Target="../ink/ink124.xml"/><Relationship Id="rId166" Type="http://schemas.openxmlformats.org/officeDocument/2006/relationships/customXml" Target="../ink/ink139.xml"/><Relationship Id="rId187" Type="http://schemas.openxmlformats.org/officeDocument/2006/relationships/customXml" Target="../ink/ink153.xml"/><Relationship Id="rId1" Type="http://schemas.openxmlformats.org/officeDocument/2006/relationships/slideLayout" Target="../slideLayouts/slideLayout7.xml"/><Relationship Id="rId212" Type="http://schemas.openxmlformats.org/officeDocument/2006/relationships/customXml" Target="../ink/ink170.xml"/><Relationship Id="rId233" Type="http://schemas.openxmlformats.org/officeDocument/2006/relationships/image" Target="../media/image42.png"/><Relationship Id="rId28" Type="http://schemas.openxmlformats.org/officeDocument/2006/relationships/customXml" Target="../ink/ink24.xml"/><Relationship Id="rId49" Type="http://schemas.openxmlformats.org/officeDocument/2006/relationships/image" Target="../media/image7.png"/><Relationship Id="rId114" Type="http://schemas.openxmlformats.org/officeDocument/2006/relationships/customXml" Target="../ink/ink101.xml"/><Relationship Id="rId60" Type="http://schemas.openxmlformats.org/officeDocument/2006/relationships/customXml" Target="../ink/ink47.xml"/><Relationship Id="rId81" Type="http://schemas.openxmlformats.org/officeDocument/2006/relationships/customXml" Target="../ink/ink68.xml"/><Relationship Id="rId135" Type="http://schemas.openxmlformats.org/officeDocument/2006/relationships/customXml" Target="../ink/ink115.xml"/><Relationship Id="rId156" Type="http://schemas.openxmlformats.org/officeDocument/2006/relationships/image" Target="../media/image19.png"/><Relationship Id="rId177" Type="http://schemas.openxmlformats.org/officeDocument/2006/relationships/image" Target="../media/image25.png"/><Relationship Id="rId198" Type="http://schemas.openxmlformats.org/officeDocument/2006/relationships/image" Target="../media/image30.png"/><Relationship Id="rId202" Type="http://schemas.openxmlformats.org/officeDocument/2006/relationships/image" Target="../media/image32.png"/><Relationship Id="rId223" Type="http://schemas.openxmlformats.org/officeDocument/2006/relationships/customXml" Target="../ink/ink178.xml"/><Relationship Id="rId244" Type="http://schemas.openxmlformats.org/officeDocument/2006/relationships/customXml" Target="../ink/ink192.xml"/><Relationship Id="rId18" Type="http://schemas.openxmlformats.org/officeDocument/2006/relationships/customXml" Target="../ink/ink14.xml"/><Relationship Id="rId39" Type="http://schemas.openxmlformats.org/officeDocument/2006/relationships/customXml" Target="../ink/ink35.xml"/><Relationship Id="rId50" Type="http://schemas.openxmlformats.org/officeDocument/2006/relationships/image" Target="../media/image8.svg"/><Relationship Id="rId104" Type="http://schemas.openxmlformats.org/officeDocument/2006/relationships/customXml" Target="../ink/ink91.xml"/><Relationship Id="rId125" Type="http://schemas.openxmlformats.org/officeDocument/2006/relationships/customXml" Target="../ink/ink109.xml"/><Relationship Id="rId146" Type="http://schemas.openxmlformats.org/officeDocument/2006/relationships/image" Target="../media/image15.png"/><Relationship Id="rId167" Type="http://schemas.openxmlformats.org/officeDocument/2006/relationships/image" Target="../media/image21.png"/><Relationship Id="rId188" Type="http://schemas.openxmlformats.org/officeDocument/2006/relationships/customXml" Target="../ink/ink154.xml"/><Relationship Id="rId71" Type="http://schemas.openxmlformats.org/officeDocument/2006/relationships/customXml" Target="../ink/ink58.xml"/><Relationship Id="rId92" Type="http://schemas.openxmlformats.org/officeDocument/2006/relationships/customXml" Target="../ink/ink79.xml"/><Relationship Id="rId213" Type="http://schemas.openxmlformats.org/officeDocument/2006/relationships/image" Target="../media/image36.png"/><Relationship Id="rId234" Type="http://schemas.openxmlformats.org/officeDocument/2006/relationships/customXml" Target="../ink/ink185.xml"/><Relationship Id="rId2" Type="http://schemas.openxmlformats.org/officeDocument/2006/relationships/notesSlide" Target="../notesSlides/notesSlide3.xml"/><Relationship Id="rId29" Type="http://schemas.openxmlformats.org/officeDocument/2006/relationships/customXml" Target="../ink/ink25.xml"/><Relationship Id="rId40" Type="http://schemas.openxmlformats.org/officeDocument/2006/relationships/customXml" Target="../ink/ink36.xml"/><Relationship Id="rId115" Type="http://schemas.openxmlformats.org/officeDocument/2006/relationships/customXml" Target="../ink/ink102.xml"/><Relationship Id="rId136" Type="http://schemas.openxmlformats.org/officeDocument/2006/relationships/customXml" Target="../ink/ink116.xml"/><Relationship Id="rId157" Type="http://schemas.openxmlformats.org/officeDocument/2006/relationships/customXml" Target="../ink/ink131.xml"/><Relationship Id="rId178" Type="http://schemas.openxmlformats.org/officeDocument/2006/relationships/customXml" Target="../ink/ink146.xml"/><Relationship Id="rId61" Type="http://schemas.openxmlformats.org/officeDocument/2006/relationships/customXml" Target="../ink/ink48.xml"/><Relationship Id="rId82" Type="http://schemas.openxmlformats.org/officeDocument/2006/relationships/customXml" Target="../ink/ink69.xml"/><Relationship Id="rId199" Type="http://schemas.openxmlformats.org/officeDocument/2006/relationships/customXml" Target="../ink/ink162.xml"/><Relationship Id="rId203" Type="http://schemas.openxmlformats.org/officeDocument/2006/relationships/customXml" Target="../ink/ink164.xml"/><Relationship Id="rId19" Type="http://schemas.openxmlformats.org/officeDocument/2006/relationships/customXml" Target="../ink/ink15.xml"/><Relationship Id="rId224" Type="http://schemas.openxmlformats.org/officeDocument/2006/relationships/image" Target="../media/image39.png"/><Relationship Id="rId30" Type="http://schemas.openxmlformats.org/officeDocument/2006/relationships/customXml" Target="../ink/ink26.xml"/><Relationship Id="rId105" Type="http://schemas.openxmlformats.org/officeDocument/2006/relationships/customXml" Target="../ink/ink92.xml"/><Relationship Id="rId126" Type="http://schemas.openxmlformats.org/officeDocument/2006/relationships/image" Target="../media/image10.png"/><Relationship Id="rId147" Type="http://schemas.openxmlformats.org/officeDocument/2006/relationships/customXml" Target="../ink/ink125.xml"/><Relationship Id="rId168" Type="http://schemas.openxmlformats.org/officeDocument/2006/relationships/customXml" Target="../ink/ink140.xml"/><Relationship Id="rId51" Type="http://schemas.openxmlformats.org/officeDocument/2006/relationships/customXml" Target="../ink/ink39.xml"/><Relationship Id="rId72" Type="http://schemas.openxmlformats.org/officeDocument/2006/relationships/customXml" Target="../ink/ink59.xml"/><Relationship Id="rId93" Type="http://schemas.openxmlformats.org/officeDocument/2006/relationships/customXml" Target="../ink/ink80.xml"/><Relationship Id="rId189" Type="http://schemas.openxmlformats.org/officeDocument/2006/relationships/image" Target="../media/image28.png"/><Relationship Id="rId3" Type="http://schemas.openxmlformats.org/officeDocument/2006/relationships/slide" Target="slide3.xml"/><Relationship Id="rId214" Type="http://schemas.openxmlformats.org/officeDocument/2006/relationships/customXml" Target="../ink/ink171.xml"/><Relationship Id="rId235" Type="http://schemas.openxmlformats.org/officeDocument/2006/relationships/customXml" Target="../ink/ink186.xml"/><Relationship Id="rId116" Type="http://schemas.openxmlformats.org/officeDocument/2006/relationships/customXml" Target="../ink/ink103.xml"/><Relationship Id="rId137" Type="http://schemas.openxmlformats.org/officeDocument/2006/relationships/customXml" Target="../ink/ink117.xml"/><Relationship Id="rId158" Type="http://schemas.openxmlformats.org/officeDocument/2006/relationships/customXml" Target="../ink/ink132.xml"/><Relationship Id="rId20" Type="http://schemas.openxmlformats.org/officeDocument/2006/relationships/customXml" Target="../ink/ink16.xml"/><Relationship Id="rId41" Type="http://schemas.openxmlformats.org/officeDocument/2006/relationships/customXml" Target="../ink/ink37.xml"/><Relationship Id="rId62" Type="http://schemas.openxmlformats.org/officeDocument/2006/relationships/customXml" Target="../ink/ink49.xml"/><Relationship Id="rId83" Type="http://schemas.openxmlformats.org/officeDocument/2006/relationships/customXml" Target="../ink/ink70.xml"/><Relationship Id="rId179" Type="http://schemas.openxmlformats.org/officeDocument/2006/relationships/customXml" Target="../ink/ink147.xml"/><Relationship Id="rId190" Type="http://schemas.openxmlformats.org/officeDocument/2006/relationships/customXml" Target="../ink/ink155.xml"/><Relationship Id="rId204" Type="http://schemas.openxmlformats.org/officeDocument/2006/relationships/customXml" Target="../ink/ink165.xml"/><Relationship Id="rId225" Type="http://schemas.openxmlformats.org/officeDocument/2006/relationships/customXml" Target="../ink/ink179.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panose="020B0604020202020204" pitchFamily="34" charset="0"/>
                <a:cs typeface="Arial" panose="020B0604020202020204" pitchFamily="34" charset="0"/>
              </a:rPr>
              <a:t>Allergic Rhinitis</a:t>
            </a:r>
          </a:p>
        </p:txBody>
      </p:sp>
      <p:sp>
        <p:nvSpPr>
          <p:cNvPr id="3" name="Subtitle 2"/>
          <p:cNvSpPr>
            <a:spLocks noGrp="1"/>
          </p:cNvSpPr>
          <p:nvPr>
            <p:ph type="subTitle" idx="1"/>
          </p:nvPr>
        </p:nvSpPr>
        <p:spPr/>
        <p:txBody>
          <a:bodyPr>
            <a:noAutofit/>
          </a:bodyPr>
          <a:lstStyle/>
          <a:p>
            <a:pPr>
              <a:spcAft>
                <a:spcPts val="0"/>
              </a:spcAft>
            </a:pPr>
            <a:r>
              <a:rPr lang="en-US" dirty="0">
                <a:latin typeface="Arial" panose="020B0604020202020204" pitchFamily="34" charset="0"/>
                <a:cs typeface="Arial" panose="020B0604020202020204" pitchFamily="34" charset="0"/>
              </a:rPr>
              <a:t>Gregory Castelli, PharmD</a:t>
            </a:r>
            <a:r>
              <a:rPr lang="en-US" baseline="30000" dirty="0">
                <a:latin typeface="Arial" panose="020B0604020202020204" pitchFamily="34" charset="0"/>
                <a:cs typeface="Arial" panose="020B0604020202020204" pitchFamily="34" charset="0"/>
              </a:rPr>
              <a:t>1</a:t>
            </a:r>
          </a:p>
          <a:p>
            <a:pPr>
              <a:spcAft>
                <a:spcPts val="0"/>
              </a:spcAft>
            </a:pPr>
            <a:r>
              <a:rPr lang="en-US" dirty="0">
                <a:latin typeface="Arial" panose="020B0604020202020204" pitchFamily="34" charset="0"/>
                <a:cs typeface="Arial" panose="020B0604020202020204" pitchFamily="34" charset="0"/>
              </a:rPr>
              <a:t>Alexandria Taylor, PharmD</a:t>
            </a:r>
            <a:r>
              <a:rPr lang="en-US" baseline="30000" dirty="0">
                <a:latin typeface="Arial" panose="020B0604020202020204" pitchFamily="34" charset="0"/>
                <a:cs typeface="Arial" panose="020B0604020202020204" pitchFamily="34" charset="0"/>
              </a:rPr>
              <a:t>2</a:t>
            </a:r>
          </a:p>
          <a:p>
            <a:pPr>
              <a:spcAft>
                <a:spcPts val="0"/>
              </a:spcAft>
            </a:pPr>
            <a:endParaRPr lang="en-US" dirty="0">
              <a:latin typeface="Arial" panose="020B0604020202020204" pitchFamily="34" charset="0"/>
              <a:cs typeface="Arial" panose="020B0604020202020204" pitchFamily="34" charset="0"/>
            </a:endParaRPr>
          </a:p>
          <a:p>
            <a:pPr>
              <a:spcAft>
                <a:spcPts val="0"/>
              </a:spcAft>
            </a:pPr>
            <a:r>
              <a:rPr lang="en-US" dirty="0">
                <a:latin typeface="Arial" panose="020B0604020202020204" pitchFamily="34" charset="0"/>
                <a:cs typeface="Arial" panose="020B0604020202020204" pitchFamily="34" charset="0"/>
              </a:rPr>
              <a:t>University of Pittsburgh</a:t>
            </a:r>
            <a:r>
              <a:rPr lang="en-US" baseline="30000" dirty="0">
                <a:latin typeface="Arial" panose="020B0604020202020204" pitchFamily="34" charset="0"/>
                <a:cs typeface="Arial" panose="020B0604020202020204" pitchFamily="34" charset="0"/>
              </a:rPr>
              <a:t>1</a:t>
            </a:r>
          </a:p>
          <a:p>
            <a:pPr>
              <a:spcAft>
                <a:spcPts val="0"/>
              </a:spcAft>
            </a:pPr>
            <a:r>
              <a:rPr lang="en-US" dirty="0">
                <a:latin typeface="Arial" panose="020B0604020202020204" pitchFamily="34" charset="0"/>
                <a:cs typeface="Arial" panose="020B0604020202020204" pitchFamily="34" charset="0"/>
              </a:rPr>
              <a:t>UPMC St. Margaret FMRP</a:t>
            </a:r>
            <a:r>
              <a:rPr lang="en-US" baseline="30000"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108389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Allergic Rhinitis</a:t>
            </a:r>
          </a:p>
        </p:txBody>
      </p:sp>
      <p:sp>
        <p:nvSpPr>
          <p:cNvPr id="7" name="Content Placeholder 6"/>
          <p:cNvSpPr>
            <a:spLocks noGrp="1"/>
          </p:cNvSpPr>
          <p:nvPr>
            <p:ph idx="1"/>
          </p:nvPr>
        </p:nvSpPr>
        <p:spPr/>
        <p:txBody>
          <a:bodyPr/>
          <a:lstStyle/>
          <a:p>
            <a:r>
              <a:rPr lang="en-US" dirty="0"/>
              <a:t>In the U.S.:</a:t>
            </a:r>
          </a:p>
          <a:p>
            <a:pPr lvl="1"/>
            <a:r>
              <a:rPr lang="en-US" dirty="0"/>
              <a:t>Affects nearly 1 in 6 Americans; 10–30% adults self-report allergic rhinitis</a:t>
            </a:r>
          </a:p>
          <a:p>
            <a:pPr lvl="1"/>
            <a:r>
              <a:rPr lang="en-US" dirty="0"/>
              <a:t>Most common chronic disease in children</a:t>
            </a:r>
          </a:p>
          <a:p>
            <a:pPr lvl="1"/>
            <a:r>
              <a:rPr lang="en-US" dirty="0"/>
              <a:t>Fifth most common chronic disease in the U.S. overall</a:t>
            </a:r>
          </a:p>
          <a:p>
            <a:r>
              <a:rPr lang="en-US" dirty="0"/>
              <a:t>Increasing worldwide</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9" name="Text Placeholder 6"/>
          <p:cNvSpPr>
            <a:spLocks noGrp="1"/>
          </p:cNvSpPr>
          <p:nvPr>
            <p:ph type="body" sz="quarter" idx="10"/>
          </p:nvPr>
        </p:nvSpPr>
        <p:spPr/>
        <p:txBody>
          <a:bodyPr/>
          <a:lstStyle/>
          <a:p>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 Wise et al., 2023)</a:t>
            </a:r>
          </a:p>
        </p:txBody>
      </p:sp>
      <p:sp>
        <p:nvSpPr>
          <p:cNvPr id="8" name="Action Button: Home 7">
            <a:hlinkClick r:id="rId2"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26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r>
              <a:rPr lang="en-US" dirty="0" err="1"/>
              <a:t>Epi</a:t>
            </a:r>
            <a:r>
              <a:rPr lang="en-US" dirty="0"/>
              <a:t> 40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What are non-clinical, yet patient-oriented outcomes of allergic rhinitis?</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latin typeface="Arial" panose="020B0604020202020204" pitchFamily="34" charset="0"/>
                <a:cs typeface="Arial" panose="020B0604020202020204" pitchFamily="34" charset="0"/>
              </a:rPr>
              <a:t>Direct costs (doctor visits, medications), indirect costs (loss of productivity, missed work days)</a:t>
            </a:r>
          </a:p>
        </p:txBody>
      </p:sp>
    </p:spTree>
    <p:extLst>
      <p:ext uri="{BB962C8B-B14F-4D97-AF65-F5344CB8AC3E}">
        <p14:creationId xmlns:p14="http://schemas.microsoft.com/office/powerpoint/2010/main" val="145002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0246"/>
          </a:xfrm>
        </p:spPr>
        <p:txBody>
          <a:bodyPr>
            <a:normAutofit/>
          </a:bodyPr>
          <a:lstStyle/>
          <a:p>
            <a:r>
              <a:rPr lang="en-US" dirty="0"/>
              <a:t>Economic Impact </a:t>
            </a:r>
            <a:br>
              <a:rPr lang="en-US" dirty="0"/>
            </a:br>
            <a:r>
              <a:rPr lang="en-US" dirty="0"/>
              <a:t>of Allergic Rhinitis</a:t>
            </a:r>
          </a:p>
        </p:txBody>
      </p:sp>
      <p:sp>
        <p:nvSpPr>
          <p:cNvPr id="7" name="Content Placeholder 6"/>
          <p:cNvSpPr>
            <a:spLocks noGrp="1"/>
          </p:cNvSpPr>
          <p:nvPr>
            <p:ph idx="1"/>
          </p:nvPr>
        </p:nvSpPr>
        <p:spPr>
          <a:xfrm>
            <a:off x="457200" y="2131850"/>
            <a:ext cx="8229600" cy="3152553"/>
          </a:xfrm>
        </p:spPr>
        <p:txBody>
          <a:bodyPr/>
          <a:lstStyle/>
          <a:p>
            <a:r>
              <a:rPr lang="en-US" dirty="0"/>
              <a:t>$2 to $5 billion dollars in direct health expenditures annually </a:t>
            </a:r>
          </a:p>
          <a:p>
            <a:r>
              <a:rPr lang="en-US" dirty="0"/>
              <a:t>23–33% report decrease in productivity when allergies were at their worst</a:t>
            </a:r>
          </a:p>
          <a:p>
            <a:r>
              <a:rPr lang="en-US" dirty="0"/>
              <a:t>Associated with increased asthma-related hospitalizations and higher total annual medical costs</a:t>
            </a:r>
          </a:p>
        </p:txBody>
      </p:sp>
      <p:sp>
        <p:nvSpPr>
          <p:cNvPr id="8" name="Text Placeholder 7"/>
          <p:cNvSpPr>
            <a:spLocks noGrp="1"/>
          </p:cNvSpPr>
          <p:nvPr>
            <p:ph type="body" sz="quarter" idx="10"/>
          </p:nvPr>
        </p:nvSpPr>
        <p:spPr/>
        <p:txBody>
          <a:bodyPr/>
          <a:lstStyle/>
          <a:p>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 Wise et al., 2023)</a:t>
            </a:r>
          </a:p>
        </p:txBody>
      </p:sp>
    </p:spTree>
    <p:extLst>
      <p:ext uri="{BB962C8B-B14F-4D97-AF65-F5344CB8AC3E}">
        <p14:creationId xmlns:p14="http://schemas.microsoft.com/office/powerpoint/2010/main" val="3554266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Economic Impact </a:t>
            </a:r>
            <a:br>
              <a:rPr lang="en-US" dirty="0"/>
            </a:br>
            <a:r>
              <a:rPr lang="en-US" dirty="0"/>
              <a:t>of Allergic Rhinitis</a:t>
            </a:r>
          </a:p>
        </p:txBody>
      </p:sp>
      <p:sp>
        <p:nvSpPr>
          <p:cNvPr id="3" name="Content Placeholder 2">
            <a:extLst>
              <a:ext uri="{FF2B5EF4-FFF2-40B4-BE49-F238E27FC236}">
                <a16:creationId xmlns:a16="http://schemas.microsoft.com/office/drawing/2014/main" id="{DFD9BE86-AFDD-EC68-5F73-3374EF6BD1E6}"/>
              </a:ext>
            </a:extLst>
          </p:cNvPr>
          <p:cNvSpPr>
            <a:spLocks noGrp="1"/>
          </p:cNvSpPr>
          <p:nvPr>
            <p:ph idx="1"/>
          </p:nvPr>
        </p:nvSpPr>
        <p:spPr>
          <a:xfrm>
            <a:off x="457200" y="1737360"/>
            <a:ext cx="8229600" cy="4057739"/>
          </a:xfrm>
        </p:spPr>
        <p:txBody>
          <a:bodyPr anchor="ctr"/>
          <a:lstStyle/>
          <a:p>
            <a:r>
              <a:rPr lang="en-US" dirty="0">
                <a:latin typeface="Arial" panose="020B0604020202020204" pitchFamily="34" charset="0"/>
                <a:cs typeface="Arial" panose="020B0604020202020204" pitchFamily="34" charset="0"/>
              </a:rPr>
              <a:t>$2 to $4 billion in lost productivity annually</a:t>
            </a:r>
          </a:p>
          <a:p>
            <a:pPr lvl="1"/>
            <a:r>
              <a:rPr lang="en-US" dirty="0">
                <a:latin typeface="Arial" panose="020B0604020202020204" pitchFamily="34" charset="0"/>
                <a:cs typeface="Arial" panose="020B0604020202020204" pitchFamily="34" charset="0"/>
              </a:rPr>
              <a:t>Accounts for more loss of productivity than any other illness. (23% of all lost productivity)</a:t>
            </a:r>
          </a:p>
          <a:p>
            <a:pPr lvl="1"/>
            <a:r>
              <a:rPr lang="en-US" dirty="0">
                <a:latin typeface="Arial" panose="020B0604020202020204" pitchFamily="34" charset="0"/>
                <a:cs typeface="Arial" panose="020B0604020202020204" pitchFamily="34" charset="0"/>
              </a:rPr>
              <a:t>Study from Lamb et al., (2006) demonstrated average of 3.6 days absent per year due to allergic rhinitis in patients affected. (which was 55% of the patients in this study)</a:t>
            </a:r>
          </a:p>
        </p:txBody>
      </p:sp>
      <p:sp>
        <p:nvSpPr>
          <p:cNvPr id="6" name="Text Placeholder 5">
            <a:extLst>
              <a:ext uri="{FF2B5EF4-FFF2-40B4-BE49-F238E27FC236}">
                <a16:creationId xmlns:a16="http://schemas.microsoft.com/office/drawing/2014/main" id="{8728BAAE-56AF-C3B7-A438-15017C691C42}"/>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(Wallace et al., 2008)</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7" name="Text Placeholder 7"/>
          <p:cNvSpPr txBox="1">
            <a:spLocks/>
          </p:cNvSpPr>
          <p:nvPr/>
        </p:nvSpPr>
        <p:spPr>
          <a:xfrm>
            <a:off x="5975350" y="5715000"/>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000" dirty="0">
              <a:latin typeface="Arial" panose="020B0604020202020204" pitchFamily="34" charset="0"/>
              <a:cs typeface="Arial" panose="020B0604020202020204" pitchFamily="34" charset="0"/>
            </a:endParaRPr>
          </a:p>
        </p:txBody>
      </p:sp>
      <p:sp>
        <p:nvSpPr>
          <p:cNvPr id="8" name="Action Button: Home 7">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6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r>
              <a:rPr lang="en-US" dirty="0" err="1"/>
              <a:t>Epi</a:t>
            </a:r>
            <a:r>
              <a:rPr lang="en-US" dirty="0"/>
              <a:t> 50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How does allergic rhinitis negatively affect quality of life? (at least 1)</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Sleep disturbances, headaches, cognitive impairment</a:t>
            </a:r>
          </a:p>
        </p:txBody>
      </p:sp>
    </p:spTree>
    <p:extLst>
      <p:ext uri="{BB962C8B-B14F-4D97-AF65-F5344CB8AC3E}">
        <p14:creationId xmlns:p14="http://schemas.microsoft.com/office/powerpoint/2010/main" val="145002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0246"/>
          </a:xfrm>
        </p:spPr>
        <p:txBody>
          <a:bodyPr>
            <a:normAutofit/>
          </a:bodyPr>
          <a:lstStyle/>
          <a:p>
            <a:r>
              <a:rPr lang="en-US" dirty="0"/>
              <a:t>Allergic Rhinitis</a:t>
            </a:r>
            <a:br>
              <a:rPr lang="en-US" dirty="0"/>
            </a:br>
            <a:r>
              <a:rPr lang="en-US" dirty="0"/>
              <a:t> Impact on Quality of Life	</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68490" y="1801265"/>
            <a:ext cx="8229600" cy="4212511"/>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Sleep disturbance can lead to many of the impacts on quality of life.</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Allergic rhinitis found to decrease quality of life overall but specifically contributes to:</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Fatigue</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Headache </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Decreased performance/cognitive impairment</a:t>
            </a:r>
          </a:p>
        </p:txBody>
      </p:sp>
      <p:sp>
        <p:nvSpPr>
          <p:cNvPr id="7" name="Text Placeholder 7"/>
          <p:cNvSpPr txBox="1">
            <a:spLocks/>
          </p:cNvSpPr>
          <p:nvPr/>
        </p:nvSpPr>
        <p:spPr>
          <a:xfrm>
            <a:off x="5975350" y="5715000"/>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 Wise et al., 2023)</a:t>
            </a:r>
          </a:p>
        </p:txBody>
      </p:sp>
      <p:sp>
        <p:nvSpPr>
          <p:cNvPr id="8" name="Action Button: Home 7">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266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 10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What are two risk factors for allergic rhinitis?</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Family history, high </a:t>
            </a:r>
            <a:r>
              <a:rPr lang="en-US" sz="3600" dirty="0" err="1">
                <a:latin typeface="Arial" panose="020B0604020202020204" pitchFamily="34" charset="0"/>
                <a:cs typeface="Arial" panose="020B0604020202020204" pitchFamily="34" charset="0"/>
              </a:rPr>
              <a:t>IgE</a:t>
            </a:r>
            <a:r>
              <a:rPr lang="en-US" sz="3600" dirty="0">
                <a:latin typeface="Arial" panose="020B0604020202020204" pitchFamily="34" charset="0"/>
                <a:cs typeface="Arial" panose="020B0604020202020204" pitchFamily="34" charset="0"/>
              </a:rPr>
              <a:t> level, higher socioeconomic class, positive allergy (skin prick) testing</a:t>
            </a:r>
          </a:p>
        </p:txBody>
      </p:sp>
    </p:spTree>
    <p:extLst>
      <p:ext uri="{BB962C8B-B14F-4D97-AF65-F5344CB8AC3E}">
        <p14:creationId xmlns:p14="http://schemas.microsoft.com/office/powerpoint/2010/main" val="175887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Risk Factors</a:t>
            </a:r>
            <a:br>
              <a:rPr lang="en-US" dirty="0"/>
            </a:br>
            <a:r>
              <a:rPr lang="en-US" dirty="0"/>
              <a:t>for Allergic Rhinitis</a:t>
            </a:r>
          </a:p>
        </p:txBody>
      </p:sp>
      <p:sp>
        <p:nvSpPr>
          <p:cNvPr id="9" name="Content Placeholder 8"/>
          <p:cNvSpPr>
            <a:spLocks noGrp="1"/>
          </p:cNvSpPr>
          <p:nvPr>
            <p:ph idx="1"/>
          </p:nvPr>
        </p:nvSpPr>
        <p:spPr/>
        <p:txBody>
          <a:bodyPr>
            <a:noAutofit/>
          </a:bodyPr>
          <a:lstStyle/>
          <a:p>
            <a:r>
              <a:rPr lang="en-US" sz="2800" dirty="0"/>
              <a:t>Family history = allergic rhinitis, </a:t>
            </a:r>
            <a:r>
              <a:rPr lang="en-US" sz="2800" dirty="0" err="1"/>
              <a:t>urticaria</a:t>
            </a:r>
            <a:r>
              <a:rPr lang="en-US" sz="2800" dirty="0"/>
              <a:t>, or asthma</a:t>
            </a:r>
          </a:p>
          <a:p>
            <a:r>
              <a:rPr lang="en-US" sz="2800" dirty="0"/>
              <a:t>20-year birth cohort study (</a:t>
            </a:r>
            <a:r>
              <a:rPr lang="en-US" sz="2800" dirty="0" err="1"/>
              <a:t>Garbenhenrich</a:t>
            </a:r>
            <a:r>
              <a:rPr lang="en-US" sz="2800" dirty="0"/>
              <a:t> et al) demonstrated following predictive factors – </a:t>
            </a:r>
          </a:p>
          <a:p>
            <a:pPr lvl="1"/>
            <a:r>
              <a:rPr lang="en-US" sz="2400" dirty="0"/>
              <a:t>Parental history as per above</a:t>
            </a:r>
          </a:p>
          <a:p>
            <a:pPr lvl="1"/>
            <a:r>
              <a:rPr lang="en-US" sz="2400" dirty="0"/>
              <a:t>Early allergic sensitization or eczema before age 3</a:t>
            </a:r>
          </a:p>
          <a:p>
            <a:pPr lvl="1"/>
            <a:r>
              <a:rPr lang="en-US" sz="2400" dirty="0"/>
              <a:t>Birthday in summer or autumn</a:t>
            </a:r>
          </a:p>
          <a:p>
            <a:pPr lvl="1"/>
            <a:r>
              <a:rPr lang="en-US" sz="2400" dirty="0"/>
              <a:t>Male sex</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0"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 Wise et al., 2023)</a:t>
            </a:r>
          </a:p>
        </p:txBody>
      </p:sp>
      <p:sp>
        <p:nvSpPr>
          <p:cNvPr id="7" name="Action Button: Home 6">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443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 20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What are at least three symptoms suggestive of allergic rhinitis?</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Exposure-associated or episodic rhinitis symptoms </a:t>
            </a:r>
          </a:p>
          <a:p>
            <a:pPr algn="ctr"/>
            <a:r>
              <a:rPr lang="en-US" sz="3600" dirty="0">
                <a:latin typeface="Arial" panose="020B0604020202020204" pitchFamily="34" charset="0"/>
                <a:cs typeface="Arial" panose="020B0604020202020204" pitchFamily="34" charset="0"/>
              </a:rPr>
              <a:t>(list on following slides)</a:t>
            </a:r>
          </a:p>
        </p:txBody>
      </p:sp>
    </p:spTree>
    <p:extLst>
      <p:ext uri="{BB962C8B-B14F-4D97-AF65-F5344CB8AC3E}">
        <p14:creationId xmlns:p14="http://schemas.microsoft.com/office/powerpoint/2010/main" val="114799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Rhinitis Symptoms</a:t>
            </a:r>
          </a:p>
        </p:txBody>
      </p:sp>
      <p:sp>
        <p:nvSpPr>
          <p:cNvPr id="8" name="Content Placeholder 7">
            <a:extLst>
              <a:ext uri="{FF2B5EF4-FFF2-40B4-BE49-F238E27FC236}">
                <a16:creationId xmlns:a16="http://schemas.microsoft.com/office/drawing/2014/main" id="{FAEECA76-66B4-D169-640F-85ECAC27D8B7}"/>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Nose, eye, or mouth itching</a:t>
            </a:r>
          </a:p>
          <a:p>
            <a:r>
              <a:rPr lang="en-US" dirty="0">
                <a:latin typeface="Arial" panose="020B0604020202020204" pitchFamily="34" charset="0"/>
                <a:cs typeface="Arial" panose="020B0604020202020204" pitchFamily="34" charset="0"/>
              </a:rPr>
              <a:t>Nasal congestion</a:t>
            </a:r>
          </a:p>
          <a:p>
            <a:r>
              <a:rPr lang="en-US" dirty="0">
                <a:latin typeface="Arial" panose="020B0604020202020204" pitchFamily="34" charset="0"/>
                <a:cs typeface="Arial" panose="020B0604020202020204" pitchFamily="34" charset="0"/>
              </a:rPr>
              <a:t>Clear rhinorrhea</a:t>
            </a:r>
          </a:p>
          <a:p>
            <a:r>
              <a:rPr lang="en-US" dirty="0">
                <a:latin typeface="Arial" panose="020B0604020202020204" pitchFamily="34" charset="0"/>
                <a:cs typeface="Arial" panose="020B0604020202020204" pitchFamily="34" charset="0"/>
              </a:rPr>
              <a:t>Sneezing</a:t>
            </a:r>
          </a:p>
          <a:p>
            <a:r>
              <a:rPr lang="en-US" dirty="0">
                <a:latin typeface="Arial" panose="020B0604020202020204" pitchFamily="34" charset="0"/>
                <a:cs typeface="Arial" panose="020B0604020202020204" pitchFamily="34" charset="0"/>
              </a:rPr>
              <a:t>Post-nasal drip</a:t>
            </a:r>
          </a:p>
          <a:p>
            <a:r>
              <a:rPr lang="en-US" dirty="0">
                <a:latin typeface="Arial" panose="020B0604020202020204" pitchFamily="34" charset="0"/>
                <a:cs typeface="Arial" panose="020B0604020202020204" pitchFamily="34" charset="0"/>
              </a:rPr>
              <a:t>Symptoms suggestive of other conditions</a:t>
            </a:r>
          </a:p>
          <a:p>
            <a:pPr lvl="1"/>
            <a:r>
              <a:rPr lang="en-US" dirty="0">
                <a:latin typeface="Arial" panose="020B0604020202020204" pitchFamily="34" charset="0"/>
                <a:cs typeface="Arial" panose="020B0604020202020204" pitchFamily="34" charset="0"/>
              </a:rPr>
              <a:t>Epistaxis, unilateral rhinorrhea or nasal blockage, anosmia, or severe headache</a:t>
            </a:r>
          </a:p>
        </p:txBody>
      </p:sp>
      <p:sp>
        <p:nvSpPr>
          <p:cNvPr id="9" name="Text Placeholder 8">
            <a:extLst>
              <a:ext uri="{FF2B5EF4-FFF2-40B4-BE49-F238E27FC236}">
                <a16:creationId xmlns:a16="http://schemas.microsoft.com/office/drawing/2014/main" id="{0A633287-5C3B-7D58-A1AE-94CFADF3D2F2}"/>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Dykewicz</a:t>
            </a:r>
            <a:r>
              <a:rPr lang="en-US" dirty="0">
                <a:latin typeface="Arial" panose="020B0604020202020204" pitchFamily="34" charset="0"/>
                <a:cs typeface="Arial" panose="020B0604020202020204" pitchFamily="34" charset="0"/>
              </a:rPr>
              <a:t> et al., 2020; Wise et al., 2023)</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69317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dirty="0"/>
              <a:t>Identify allergic rhinitis definition, risk factors, and associated conditions.</a:t>
            </a:r>
          </a:p>
          <a:p>
            <a:pPr marL="514350" indent="-514350">
              <a:buFont typeface="+mj-lt"/>
              <a:buAutoNum type="arabicPeriod"/>
            </a:pPr>
            <a:r>
              <a:rPr lang="en-US" dirty="0"/>
              <a:t>Develop non-pharmacologic strategies to deal with allergic rhinitis including allergen avoidance.</a:t>
            </a:r>
          </a:p>
          <a:p>
            <a:pPr marL="514350" indent="-514350">
              <a:buFont typeface="+mj-lt"/>
              <a:buAutoNum type="arabicPeriod"/>
            </a:pPr>
            <a:r>
              <a:rPr lang="en-US" dirty="0"/>
              <a:t>Choose treatment for allergic rhinitis accounting for patient preference, cost, and side effects.</a:t>
            </a:r>
          </a:p>
          <a:p>
            <a:pPr marL="514350" indent="-514350">
              <a:buFont typeface="+mj-lt"/>
              <a:buAutoNum type="arabicPeriod"/>
            </a:pPr>
            <a:r>
              <a:rPr lang="en-US" dirty="0"/>
              <a:t>Apply treatment and education strategies to a patient case scenario.</a:t>
            </a:r>
          </a:p>
          <a:p>
            <a:endParaRPr lang="en-US" dirty="0"/>
          </a:p>
        </p:txBody>
      </p:sp>
    </p:spTree>
    <p:extLst>
      <p:ext uri="{BB962C8B-B14F-4D97-AF65-F5344CB8AC3E}">
        <p14:creationId xmlns:p14="http://schemas.microsoft.com/office/powerpoint/2010/main" val="3119490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Rhinitis History</a:t>
            </a:r>
          </a:p>
        </p:txBody>
      </p:sp>
      <p:sp>
        <p:nvSpPr>
          <p:cNvPr id="3" name="Content Placeholder 2">
            <a:extLst>
              <a:ext uri="{FF2B5EF4-FFF2-40B4-BE49-F238E27FC236}">
                <a16:creationId xmlns:a16="http://schemas.microsoft.com/office/drawing/2014/main" id="{1042D54A-674D-9C24-484A-D20D194623C2}"/>
              </a:ext>
            </a:extLst>
          </p:cNvPr>
          <p:cNvSpPr>
            <a:spLocks noGrp="1"/>
          </p:cNvSpPr>
          <p:nvPr>
            <p:ph idx="1"/>
          </p:nvPr>
        </p:nvSpPr>
        <p:spPr/>
        <p:txBody>
          <a:bodyPr>
            <a:noAutofit/>
          </a:bodyPr>
          <a:lstStyle/>
          <a:p>
            <a:pPr>
              <a:lnSpc>
                <a:spcPct val="90000"/>
              </a:lnSpc>
              <a:spcAft>
                <a:spcPts val="900"/>
              </a:spcAft>
            </a:pPr>
            <a:r>
              <a:rPr lang="en-US" dirty="0">
                <a:latin typeface="Arial" panose="020B0604020202020204" pitchFamily="34" charset="0"/>
                <a:cs typeface="Arial" panose="020B0604020202020204" pitchFamily="34" charset="0"/>
              </a:rPr>
              <a:t>Timing of symptoms important</a:t>
            </a:r>
          </a:p>
          <a:p>
            <a:pPr lvl="1">
              <a:lnSpc>
                <a:spcPct val="90000"/>
              </a:lnSpc>
              <a:spcAft>
                <a:spcPts val="900"/>
              </a:spcAft>
            </a:pPr>
            <a:r>
              <a:rPr lang="en-US" dirty="0">
                <a:latin typeface="Arial" panose="020B0604020202020204" pitchFamily="34" charset="0"/>
                <a:cs typeface="Arial" panose="020B0604020202020204" pitchFamily="34" charset="0"/>
              </a:rPr>
              <a:t>Duration longer than expected with URI</a:t>
            </a:r>
          </a:p>
          <a:p>
            <a:pPr lvl="1">
              <a:lnSpc>
                <a:spcPct val="90000"/>
              </a:lnSpc>
              <a:spcAft>
                <a:spcPts val="900"/>
              </a:spcAft>
            </a:pPr>
            <a:r>
              <a:rPr lang="en-US" dirty="0">
                <a:latin typeface="Arial" panose="020B0604020202020204" pitchFamily="34" charset="0"/>
                <a:cs typeface="Arial" panose="020B0604020202020204" pitchFamily="34" charset="0"/>
              </a:rPr>
              <a:t>Occur during certain time of year or in certain location</a:t>
            </a:r>
          </a:p>
          <a:p>
            <a:pPr lvl="1">
              <a:lnSpc>
                <a:spcPct val="90000"/>
              </a:lnSpc>
              <a:spcAft>
                <a:spcPts val="900"/>
              </a:spcAft>
            </a:pPr>
            <a:r>
              <a:rPr lang="en-US" dirty="0">
                <a:latin typeface="Arial" panose="020B0604020202020204" pitchFamily="34" charset="0"/>
                <a:cs typeface="Arial" panose="020B0604020202020204" pitchFamily="34" charset="0"/>
              </a:rPr>
              <a:t>Occur when around certain animals or plants</a:t>
            </a:r>
          </a:p>
          <a:p>
            <a:pPr lvl="1">
              <a:lnSpc>
                <a:spcPct val="90000"/>
              </a:lnSpc>
              <a:spcAft>
                <a:spcPts val="900"/>
              </a:spcAft>
            </a:pPr>
            <a:r>
              <a:rPr lang="en-US" dirty="0">
                <a:latin typeface="Arial" panose="020B0604020202020204" pitchFamily="34" charset="0"/>
                <a:cs typeface="Arial" panose="020B0604020202020204" pitchFamily="34" charset="0"/>
              </a:rPr>
              <a:t>Perennial allergic rhinitis can be harder to pick up initially given related to an aeroallergen that is always present</a:t>
            </a:r>
          </a:p>
          <a:p>
            <a:pPr lvl="2">
              <a:lnSpc>
                <a:spcPct val="90000"/>
              </a:lnSpc>
              <a:spcAft>
                <a:spcPts val="900"/>
              </a:spcAft>
            </a:pPr>
            <a:r>
              <a:rPr lang="en-US" dirty="0">
                <a:latin typeface="Arial" panose="020B0604020202020204" pitchFamily="34" charset="0"/>
                <a:cs typeface="Arial" panose="020B0604020202020204" pitchFamily="34" charset="0"/>
              </a:rPr>
              <a:t>Can inquire if symptoms less after changing air filter or with using air purifier</a:t>
            </a:r>
          </a:p>
        </p:txBody>
      </p:sp>
      <p:sp>
        <p:nvSpPr>
          <p:cNvPr id="4" name="Text Placeholder 3">
            <a:extLst>
              <a:ext uri="{FF2B5EF4-FFF2-40B4-BE49-F238E27FC236}">
                <a16:creationId xmlns:a16="http://schemas.microsoft.com/office/drawing/2014/main" id="{A4FFB4C3-F818-C956-DF68-2C7C112209A1}"/>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Dykewicz</a:t>
            </a:r>
            <a:r>
              <a:rPr lang="en-US" dirty="0">
                <a:latin typeface="Arial" panose="020B0604020202020204" pitchFamily="34" charset="0"/>
                <a:cs typeface="Arial" panose="020B0604020202020204" pitchFamily="34" charset="0"/>
              </a:rPr>
              <a:t> et al., 2020; Wise et al., 2023)</a:t>
            </a:r>
          </a:p>
        </p:txBody>
      </p:sp>
      <p:sp>
        <p:nvSpPr>
          <p:cNvPr id="6" name="Action Button: Home 5">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44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 30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What other aspects of history are important beyond symptoms and timing? (name 2)</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latin typeface="Arial" panose="020B0604020202020204" pitchFamily="34" charset="0"/>
                <a:cs typeface="Arial" panose="020B0604020202020204" pitchFamily="34" charset="0"/>
              </a:rPr>
              <a:t>Family history, medications, co-existing conditions, occupational exposure, environmental history</a:t>
            </a:r>
          </a:p>
        </p:txBody>
      </p:sp>
    </p:spTree>
    <p:extLst>
      <p:ext uri="{BB962C8B-B14F-4D97-AF65-F5344CB8AC3E}">
        <p14:creationId xmlns:p14="http://schemas.microsoft.com/office/powerpoint/2010/main" val="114799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Allergic Rhinitis</a:t>
            </a:r>
            <a:br>
              <a:rPr lang="en-US" dirty="0"/>
            </a:br>
            <a:r>
              <a:rPr lang="en-US" dirty="0"/>
              <a:t>Expanded History</a:t>
            </a:r>
          </a:p>
        </p:txBody>
      </p:sp>
      <p:sp>
        <p:nvSpPr>
          <p:cNvPr id="5" name="Content Placeholder 4">
            <a:extLst>
              <a:ext uri="{FF2B5EF4-FFF2-40B4-BE49-F238E27FC236}">
                <a16:creationId xmlns:a16="http://schemas.microsoft.com/office/drawing/2014/main" id="{19172644-1623-F4B7-3A77-E197BEB937EE}"/>
              </a:ext>
            </a:extLst>
          </p:cNvPr>
          <p:cNvSpPr>
            <a:spLocks noGrp="1"/>
          </p:cNvSpPr>
          <p:nvPr>
            <p:ph idx="1"/>
          </p:nvPr>
        </p:nvSpPr>
        <p:spPr>
          <a:xfrm>
            <a:off x="457200" y="1737360"/>
            <a:ext cx="8229600" cy="4057739"/>
          </a:xfrm>
        </p:spPr>
        <p:txBody>
          <a:bodyPr>
            <a:noAutofit/>
          </a:bodyPr>
          <a:lstStyle/>
          <a:p>
            <a:pPr>
              <a:spcAft>
                <a:spcPts val="900"/>
              </a:spcAft>
            </a:pPr>
            <a:r>
              <a:rPr lang="en-US" dirty="0">
                <a:latin typeface="Arial" panose="020B0604020202020204" pitchFamily="34" charset="0"/>
                <a:cs typeface="Arial" panose="020B0604020202020204" pitchFamily="34" charset="0"/>
              </a:rPr>
              <a:t>Family history as already mentioned is important due to increased risk if parent with allergic rhinitis, urticaria, or asthma.</a:t>
            </a:r>
          </a:p>
          <a:p>
            <a:pPr>
              <a:spcAft>
                <a:spcPts val="900"/>
              </a:spcAft>
            </a:pPr>
            <a:r>
              <a:rPr lang="en-US" dirty="0">
                <a:latin typeface="Arial" panose="020B0604020202020204" pitchFamily="34" charset="0"/>
                <a:cs typeface="Arial" panose="020B0604020202020204" pitchFamily="34" charset="0"/>
              </a:rPr>
              <a:t>Medications can impact patient’s symptoms (side effects that mimic rhinitis, effect that reduces allergic symptoms, etc.)</a:t>
            </a:r>
          </a:p>
          <a:p>
            <a:pPr>
              <a:spcAft>
                <a:spcPts val="900"/>
              </a:spcAft>
            </a:pPr>
            <a:r>
              <a:rPr lang="en-US" dirty="0">
                <a:latin typeface="Arial" panose="020B0604020202020204" pitchFamily="34" charset="0"/>
                <a:cs typeface="Arial" panose="020B0604020202020204" pitchFamily="34" charset="0"/>
              </a:rPr>
              <a:t>Co-existing conditions, including:  </a:t>
            </a:r>
          </a:p>
          <a:p>
            <a:pPr lvl="1">
              <a:spcAft>
                <a:spcPts val="900"/>
              </a:spcAft>
            </a:pPr>
            <a:r>
              <a:rPr lang="en-US" dirty="0">
                <a:latin typeface="Arial" panose="020B0604020202020204" pitchFamily="34" charset="0"/>
                <a:cs typeface="Arial" panose="020B0604020202020204" pitchFamily="34" charset="0"/>
              </a:rPr>
              <a:t>Asthma (and age of onset)</a:t>
            </a:r>
          </a:p>
          <a:p>
            <a:pPr lvl="1">
              <a:spcAft>
                <a:spcPts val="900"/>
              </a:spcAft>
            </a:pPr>
            <a:r>
              <a:rPr lang="en-US" dirty="0">
                <a:latin typeface="Arial" panose="020B0604020202020204" pitchFamily="34" charset="0"/>
                <a:cs typeface="Arial" panose="020B0604020202020204" pitchFamily="34" charset="0"/>
              </a:rPr>
              <a:t>Eczema (and age of onset)</a:t>
            </a:r>
          </a:p>
        </p:txBody>
      </p:sp>
      <p:sp>
        <p:nvSpPr>
          <p:cNvPr id="7" name="Text Placeholder 6">
            <a:extLst>
              <a:ext uri="{FF2B5EF4-FFF2-40B4-BE49-F238E27FC236}">
                <a16:creationId xmlns:a16="http://schemas.microsoft.com/office/drawing/2014/main" id="{75715DE1-4BEB-E23B-8838-5763DD867ECE}"/>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Dykewicz</a:t>
            </a:r>
            <a:r>
              <a:rPr lang="en-US" dirty="0">
                <a:latin typeface="Arial" panose="020B0604020202020204" pitchFamily="34" charset="0"/>
                <a:cs typeface="Arial" panose="020B0604020202020204" pitchFamily="34" charset="0"/>
              </a:rPr>
              <a:t> et al., 2020; Wise et al., 2023)</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693177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Allergic Rhinitis</a:t>
            </a:r>
            <a:br>
              <a:rPr lang="en-US" dirty="0"/>
            </a:br>
            <a:r>
              <a:rPr lang="en-US" dirty="0"/>
              <a:t>Expanded History</a:t>
            </a:r>
          </a:p>
        </p:txBody>
      </p:sp>
      <p:sp>
        <p:nvSpPr>
          <p:cNvPr id="3" name="Content Placeholder 2">
            <a:extLst>
              <a:ext uri="{FF2B5EF4-FFF2-40B4-BE49-F238E27FC236}">
                <a16:creationId xmlns:a16="http://schemas.microsoft.com/office/drawing/2014/main" id="{6CADD49E-317C-2056-F1EC-ADA15F2DCE97}"/>
              </a:ext>
            </a:extLst>
          </p:cNvPr>
          <p:cNvSpPr>
            <a:spLocks noGrp="1"/>
          </p:cNvSpPr>
          <p:nvPr>
            <p:ph idx="1"/>
          </p:nvPr>
        </p:nvSpPr>
        <p:spPr>
          <a:xfrm>
            <a:off x="457200" y="1737360"/>
            <a:ext cx="8229600" cy="4057739"/>
          </a:xfrm>
        </p:spPr>
        <p:txBody>
          <a:bodyPr/>
          <a:lstStyle/>
          <a:p>
            <a:pPr>
              <a:spcAft>
                <a:spcPts val="900"/>
              </a:spcAft>
            </a:pPr>
            <a:r>
              <a:rPr lang="en-US" sz="2800" dirty="0">
                <a:latin typeface="Arial" panose="020B0604020202020204" pitchFamily="34" charset="0"/>
                <a:cs typeface="Arial" panose="020B0604020202020204" pitchFamily="34" charset="0"/>
              </a:rPr>
              <a:t>Occupational exposure</a:t>
            </a:r>
          </a:p>
          <a:p>
            <a:pPr lvl="1">
              <a:spcAft>
                <a:spcPts val="900"/>
              </a:spcAft>
            </a:pPr>
            <a:r>
              <a:rPr lang="en-US" sz="2400" dirty="0">
                <a:latin typeface="Arial" panose="020B0604020202020204" pitchFamily="34" charset="0"/>
                <a:cs typeface="Arial" panose="020B0604020202020204" pitchFamily="34" charset="0"/>
              </a:rPr>
              <a:t>Chemicals </a:t>
            </a:r>
          </a:p>
          <a:p>
            <a:pPr lvl="1">
              <a:spcAft>
                <a:spcPts val="900"/>
              </a:spcAft>
            </a:pPr>
            <a:r>
              <a:rPr lang="en-US" sz="2400" dirty="0">
                <a:latin typeface="Arial" panose="020B0604020202020204" pitchFamily="34" charset="0"/>
                <a:cs typeface="Arial" panose="020B0604020202020204" pitchFamily="34" charset="0"/>
              </a:rPr>
              <a:t>Dust</a:t>
            </a:r>
          </a:p>
          <a:p>
            <a:pPr lvl="1">
              <a:spcAft>
                <a:spcPts val="900"/>
              </a:spcAft>
            </a:pPr>
            <a:r>
              <a:rPr lang="en-US" sz="2400" dirty="0">
                <a:latin typeface="Arial" panose="020B0604020202020204" pitchFamily="34" charset="0"/>
                <a:cs typeface="Arial" panose="020B0604020202020204" pitchFamily="34" charset="0"/>
              </a:rPr>
              <a:t>Animals</a:t>
            </a:r>
          </a:p>
          <a:p>
            <a:pPr>
              <a:spcAft>
                <a:spcPts val="900"/>
              </a:spcAft>
            </a:pPr>
            <a:r>
              <a:rPr lang="en-US" sz="2800" dirty="0">
                <a:latin typeface="Arial" panose="020B0604020202020204" pitchFamily="34" charset="0"/>
                <a:cs typeface="Arial" panose="020B0604020202020204" pitchFamily="34" charset="0"/>
              </a:rPr>
              <a:t>Environmental history</a:t>
            </a:r>
          </a:p>
          <a:p>
            <a:pPr lvl="1">
              <a:spcAft>
                <a:spcPts val="900"/>
              </a:spcAft>
            </a:pPr>
            <a:r>
              <a:rPr lang="en-US" sz="2400" dirty="0">
                <a:latin typeface="Arial" panose="020B0604020202020204" pitchFamily="34" charset="0"/>
                <a:cs typeface="Arial" panose="020B0604020202020204" pitchFamily="34" charset="0"/>
              </a:rPr>
              <a:t>Current and previous residence locations</a:t>
            </a:r>
          </a:p>
          <a:p>
            <a:pPr lvl="1">
              <a:spcAft>
                <a:spcPts val="900"/>
              </a:spcAft>
            </a:pPr>
            <a:r>
              <a:rPr lang="en-US" sz="2400" dirty="0">
                <a:latin typeface="Arial" panose="020B0604020202020204" pitchFamily="34" charset="0"/>
                <a:cs typeface="Arial" panose="020B0604020202020204" pitchFamily="34" charset="0"/>
              </a:rPr>
              <a:t>Pets (now and prior)</a:t>
            </a:r>
          </a:p>
          <a:p>
            <a:pPr lvl="1">
              <a:spcAft>
                <a:spcPts val="900"/>
              </a:spcAft>
            </a:pPr>
            <a:r>
              <a:rPr lang="en-US" sz="2400" dirty="0">
                <a:latin typeface="Arial" panose="020B0604020202020204" pitchFamily="34" charset="0"/>
                <a:cs typeface="Arial" panose="020B0604020202020204" pitchFamily="34" charset="0"/>
              </a:rPr>
              <a:t>Regularly visited locations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(and animals/plants there)</a:t>
            </a:r>
          </a:p>
        </p:txBody>
      </p:sp>
      <p:sp>
        <p:nvSpPr>
          <p:cNvPr id="7" name="Text Placeholder 6">
            <a:extLst>
              <a:ext uri="{FF2B5EF4-FFF2-40B4-BE49-F238E27FC236}">
                <a16:creationId xmlns:a16="http://schemas.microsoft.com/office/drawing/2014/main" id="{941B9951-ADB2-B11E-E1AF-CA6A238B9BE4}"/>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Dykewicz</a:t>
            </a:r>
            <a:r>
              <a:rPr lang="en-US" dirty="0">
                <a:latin typeface="Arial" panose="020B0604020202020204" pitchFamily="34" charset="0"/>
                <a:cs typeface="Arial" panose="020B0604020202020204" pitchFamily="34" charset="0"/>
              </a:rPr>
              <a:t> et al., 2020; Wise et al., 2023)</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TextBox 5"/>
          <p:cNvSpPr txBox="1"/>
          <p:nvPr/>
        </p:nvSpPr>
        <p:spPr>
          <a:xfrm>
            <a:off x="3076222" y="1933222"/>
            <a:ext cx="184666" cy="369332"/>
          </a:xfrm>
          <a:prstGeom prst="rect">
            <a:avLst/>
          </a:prstGeom>
          <a:noFill/>
        </p:spPr>
        <p:txBody>
          <a:bodyPr wrap="none" rtlCol="0">
            <a:spAutoFit/>
          </a:bodyPr>
          <a:lstStyle/>
          <a:p>
            <a:endParaRPr lang="en-US" dirty="0"/>
          </a:p>
        </p:txBody>
      </p:sp>
      <p:sp>
        <p:nvSpPr>
          <p:cNvPr id="8"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dirty="0">
              <a:latin typeface="Arial" panose="020B0604020202020204" pitchFamily="34" charset="0"/>
              <a:cs typeface="Arial" panose="020B0604020202020204" pitchFamily="34" charset="0"/>
            </a:endParaRPr>
          </a:p>
        </p:txBody>
      </p:sp>
      <p:sp>
        <p:nvSpPr>
          <p:cNvPr id="9" name="Action Button: Home 8">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44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 40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What are four physical exam findings associated with allergic rhinitis?</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List on following slides.</a:t>
            </a:r>
          </a:p>
        </p:txBody>
      </p:sp>
    </p:spTree>
    <p:extLst>
      <p:ext uri="{BB962C8B-B14F-4D97-AF65-F5344CB8AC3E}">
        <p14:creationId xmlns:p14="http://schemas.microsoft.com/office/powerpoint/2010/main" val="114799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Allergic Rhinitis</a:t>
            </a:r>
            <a:br>
              <a:rPr lang="en-US" dirty="0"/>
            </a:br>
            <a:r>
              <a:rPr lang="en-US" dirty="0"/>
              <a:t>Physical Exam Findings</a:t>
            </a:r>
          </a:p>
        </p:txBody>
      </p:sp>
      <p:sp>
        <p:nvSpPr>
          <p:cNvPr id="5" name="Content Placeholder 4">
            <a:extLst>
              <a:ext uri="{FF2B5EF4-FFF2-40B4-BE49-F238E27FC236}">
                <a16:creationId xmlns:a16="http://schemas.microsoft.com/office/drawing/2014/main" id="{4F23CF1A-848C-C2D2-4F6E-FF6612B3EF12}"/>
              </a:ext>
            </a:extLst>
          </p:cNvPr>
          <p:cNvSpPr>
            <a:spLocks noGrp="1"/>
          </p:cNvSpPr>
          <p:nvPr>
            <p:ph idx="1"/>
          </p:nvPr>
        </p:nvSpPr>
        <p:spPr>
          <a:xfrm>
            <a:off x="457200" y="1737360"/>
            <a:ext cx="8229600" cy="4057739"/>
          </a:xfrm>
        </p:spPr>
        <p:txBody>
          <a:bodyPr>
            <a:noAutofit/>
          </a:bodyPr>
          <a:lstStyle/>
          <a:p>
            <a:r>
              <a:rPr lang="en-US" dirty="0">
                <a:latin typeface="Arial" panose="020B0604020202020204" pitchFamily="34" charset="0"/>
                <a:cs typeface="Arial" panose="020B0604020202020204" pitchFamily="34" charset="0"/>
              </a:rPr>
              <a:t>General</a:t>
            </a:r>
          </a:p>
          <a:p>
            <a:pPr lvl="1"/>
            <a:r>
              <a:rPr lang="en-US" dirty="0">
                <a:latin typeface="Arial" panose="020B0604020202020204" pitchFamily="34" charset="0"/>
                <a:cs typeface="Arial" panose="020B0604020202020204" pitchFamily="34" charset="0"/>
              </a:rPr>
              <a:t>Mouth breathing</a:t>
            </a:r>
          </a:p>
          <a:p>
            <a:r>
              <a:rPr lang="en-US" dirty="0">
                <a:latin typeface="Arial" panose="020B0604020202020204" pitchFamily="34" charset="0"/>
                <a:cs typeface="Arial" panose="020B0604020202020204" pitchFamily="34" charset="0"/>
              </a:rPr>
              <a:t>Eyes</a:t>
            </a:r>
          </a:p>
          <a:p>
            <a:pPr lvl="1"/>
            <a:r>
              <a:rPr lang="en-US" dirty="0">
                <a:latin typeface="Arial" panose="020B0604020202020204" pitchFamily="34" charset="0"/>
                <a:cs typeface="Arial" panose="020B0604020202020204" pitchFamily="34" charset="0"/>
              </a:rPr>
              <a:t>Watery eyes</a:t>
            </a:r>
          </a:p>
          <a:p>
            <a:pPr lvl="1"/>
            <a:r>
              <a:rPr lang="en-US" dirty="0">
                <a:latin typeface="Arial" panose="020B0604020202020204" pitchFamily="34" charset="0"/>
                <a:cs typeface="Arial" panose="020B0604020202020204" pitchFamily="34" charset="0"/>
              </a:rPr>
              <a:t>Redness and/or swelling of conjunctiva</a:t>
            </a:r>
          </a:p>
          <a:p>
            <a:pPr lvl="1"/>
            <a:r>
              <a:rPr lang="en-US" dirty="0">
                <a:latin typeface="Arial" panose="020B0604020202020204" pitchFamily="34" charset="0"/>
                <a:cs typeface="Arial" panose="020B0604020202020204" pitchFamily="34" charset="0"/>
              </a:rPr>
              <a:t>“Allergic shiners”–venous stasis below lower eyelids</a:t>
            </a:r>
          </a:p>
          <a:p>
            <a:pPr lvl="1"/>
            <a:r>
              <a:rPr lang="en-US" dirty="0">
                <a:latin typeface="Arial" panose="020B0604020202020204" pitchFamily="34" charset="0"/>
                <a:cs typeface="Arial" panose="020B0604020202020204" pitchFamily="34" charset="0"/>
              </a:rPr>
              <a:t>Dennie-Morgan lines–extra folds or lines below the eyes</a:t>
            </a:r>
          </a:p>
        </p:txBody>
      </p:sp>
      <p:sp>
        <p:nvSpPr>
          <p:cNvPr id="7" name="Text Placeholder 6">
            <a:extLst>
              <a:ext uri="{FF2B5EF4-FFF2-40B4-BE49-F238E27FC236}">
                <a16:creationId xmlns:a16="http://schemas.microsoft.com/office/drawing/2014/main" id="{888BE39B-92D8-AD3C-81E4-BCCFC15DAF63}"/>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Dykewicz</a:t>
            </a:r>
            <a:r>
              <a:rPr lang="en-US" dirty="0">
                <a:latin typeface="Arial" panose="020B0604020202020204" pitchFamily="34" charset="0"/>
                <a:cs typeface="Arial" panose="020B0604020202020204" pitchFamily="34" charset="0"/>
              </a:rPr>
              <a:t> et al., 2020; Wise et al., 2023)</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dirty="0">
              <a:latin typeface="Arial" panose="020B0604020202020204" pitchFamily="34" charset="0"/>
              <a:cs typeface="Arial" panose="020B0604020202020204" pitchFamily="34" charset="0"/>
            </a:endParaRPr>
          </a:p>
        </p:txBody>
      </p:sp>
      <p:sp>
        <p:nvSpPr>
          <p:cNvPr id="10" name="AutoShape 8">
            <a:extLst>
              <a:ext uri="{FF2B5EF4-FFF2-40B4-BE49-F238E27FC236}">
                <a16:creationId xmlns:a16="http://schemas.microsoft.com/office/drawing/2014/main" id="{EB05162B-7643-66B8-0C17-3C9EB609A53C}"/>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FC216527-7469-458C-05F3-25495FEC1425}"/>
              </a:ext>
            </a:extLst>
          </p:cNvPr>
          <p:cNvPicPr>
            <a:picLocks noChangeAspect="1"/>
          </p:cNvPicPr>
          <p:nvPr/>
        </p:nvPicPr>
        <p:blipFill>
          <a:blip r:embed="rId3"/>
          <a:stretch>
            <a:fillRect/>
          </a:stretch>
        </p:blipFill>
        <p:spPr>
          <a:xfrm>
            <a:off x="4876800" y="1966094"/>
            <a:ext cx="1449924" cy="1446621"/>
          </a:xfrm>
          <a:prstGeom prst="rect">
            <a:avLst/>
          </a:prstGeom>
        </p:spPr>
      </p:pic>
      <p:pic>
        <p:nvPicPr>
          <p:cNvPr id="13" name="Picture 12">
            <a:extLst>
              <a:ext uri="{FF2B5EF4-FFF2-40B4-BE49-F238E27FC236}">
                <a16:creationId xmlns:a16="http://schemas.microsoft.com/office/drawing/2014/main" id="{80DF9383-BA4A-BC6D-5715-A3C9ACBA6462}"/>
              </a:ext>
            </a:extLst>
          </p:cNvPr>
          <p:cNvPicPr>
            <a:picLocks noChangeAspect="1"/>
          </p:cNvPicPr>
          <p:nvPr/>
        </p:nvPicPr>
        <p:blipFill>
          <a:blip r:embed="rId4"/>
          <a:stretch>
            <a:fillRect/>
          </a:stretch>
        </p:blipFill>
        <p:spPr>
          <a:xfrm>
            <a:off x="7166336" y="1651154"/>
            <a:ext cx="1520464" cy="1720403"/>
          </a:xfrm>
          <a:prstGeom prst="rect">
            <a:avLst/>
          </a:prstGeom>
        </p:spPr>
      </p:pic>
      <p:sp>
        <p:nvSpPr>
          <p:cNvPr id="14" name="Text Placeholder 7">
            <a:extLst>
              <a:ext uri="{FF2B5EF4-FFF2-40B4-BE49-F238E27FC236}">
                <a16:creationId xmlns:a16="http://schemas.microsoft.com/office/drawing/2014/main" id="{12338D85-39B3-E87D-FA7D-2F952CDE6275}"/>
              </a:ext>
            </a:extLst>
          </p:cNvPr>
          <p:cNvSpPr txBox="1">
            <a:spLocks/>
          </p:cNvSpPr>
          <p:nvPr/>
        </p:nvSpPr>
        <p:spPr>
          <a:xfrm>
            <a:off x="5839660" y="3317670"/>
            <a:ext cx="298283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Images created by Gemini (Google AI)</a:t>
            </a:r>
          </a:p>
        </p:txBody>
      </p:sp>
    </p:spTree>
    <p:extLst>
      <p:ext uri="{BB962C8B-B14F-4D97-AF65-F5344CB8AC3E}">
        <p14:creationId xmlns:p14="http://schemas.microsoft.com/office/powerpoint/2010/main" val="2693177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Allergic Rhinitis</a:t>
            </a:r>
            <a:br>
              <a:rPr lang="en-US" dirty="0"/>
            </a:br>
            <a:r>
              <a:rPr lang="en-US" dirty="0"/>
              <a:t> Physical Exam Findings</a:t>
            </a:r>
          </a:p>
        </p:txBody>
      </p:sp>
      <p:sp>
        <p:nvSpPr>
          <p:cNvPr id="3" name="Content Placeholder 2">
            <a:extLst>
              <a:ext uri="{FF2B5EF4-FFF2-40B4-BE49-F238E27FC236}">
                <a16:creationId xmlns:a16="http://schemas.microsoft.com/office/drawing/2014/main" id="{640113E4-A6D1-4DA7-36E1-F5506ED80DA5}"/>
              </a:ext>
            </a:extLst>
          </p:cNvPr>
          <p:cNvSpPr>
            <a:spLocks noGrp="1"/>
          </p:cNvSpPr>
          <p:nvPr>
            <p:ph idx="1"/>
          </p:nvPr>
        </p:nvSpPr>
        <p:spPr>
          <a:xfrm>
            <a:off x="457200" y="1737360"/>
            <a:ext cx="8229600" cy="4057739"/>
          </a:xfrm>
        </p:spPr>
        <p:txBody>
          <a:bodyPr>
            <a:noAutofit/>
          </a:bodyPr>
          <a:lstStyle/>
          <a:p>
            <a:pPr>
              <a:spcAft>
                <a:spcPts val="900"/>
              </a:spcAft>
            </a:pPr>
            <a:r>
              <a:rPr lang="en-US" sz="2400" dirty="0">
                <a:latin typeface="Arial" panose="020B0604020202020204" pitchFamily="34" charset="0"/>
                <a:cs typeface="Arial" panose="020B0604020202020204" pitchFamily="34" charset="0"/>
              </a:rPr>
              <a:t>Nose</a:t>
            </a:r>
          </a:p>
          <a:p>
            <a:pPr lvl="1">
              <a:spcAft>
                <a:spcPts val="900"/>
              </a:spcAft>
            </a:pPr>
            <a:r>
              <a:rPr lang="en-US" sz="2000" dirty="0">
                <a:latin typeface="Arial" panose="020B0604020202020204" pitchFamily="34" charset="0"/>
                <a:cs typeface="Arial" panose="020B0604020202020204" pitchFamily="34" charset="0"/>
              </a:rPr>
              <a:t>Transverse external crease</a:t>
            </a:r>
          </a:p>
          <a:p>
            <a:pPr lvl="1">
              <a:spcAft>
                <a:spcPts val="900"/>
              </a:spcAft>
            </a:pPr>
            <a:r>
              <a:rPr lang="en-US" sz="2000" dirty="0">
                <a:latin typeface="Arial" panose="020B0604020202020204" pitchFamily="34" charset="0"/>
                <a:cs typeface="Arial" panose="020B0604020202020204" pitchFamily="34" charset="0"/>
              </a:rPr>
              <a:t>Nasal turbinate hypertrophy</a:t>
            </a:r>
          </a:p>
          <a:p>
            <a:pPr lvl="1">
              <a:spcAft>
                <a:spcPts val="900"/>
              </a:spcAft>
            </a:pPr>
            <a:r>
              <a:rPr lang="en-US" sz="2000" dirty="0">
                <a:latin typeface="Arial" panose="020B0604020202020204" pitchFamily="34" charset="0"/>
                <a:cs typeface="Arial" panose="020B0604020202020204" pitchFamily="34" charset="0"/>
              </a:rPr>
              <a:t>Nasal turbinate pallor or erythema</a:t>
            </a:r>
          </a:p>
          <a:p>
            <a:pPr lvl="1">
              <a:spcAft>
                <a:spcPts val="900"/>
              </a:spcAft>
            </a:pPr>
            <a:r>
              <a:rPr lang="en-US" sz="2000" dirty="0">
                <a:latin typeface="Arial" panose="020B0604020202020204" pitchFamily="34" charset="0"/>
                <a:cs typeface="Arial" panose="020B0604020202020204" pitchFamily="34" charset="0"/>
              </a:rPr>
              <a:t>Clear nasal discharge</a:t>
            </a:r>
          </a:p>
          <a:p>
            <a:pPr>
              <a:spcAft>
                <a:spcPts val="900"/>
              </a:spcAft>
            </a:pPr>
            <a:r>
              <a:rPr lang="en-US" sz="2400" dirty="0">
                <a:latin typeface="Arial" panose="020B0604020202020204" pitchFamily="34" charset="0"/>
                <a:cs typeface="Arial" panose="020B0604020202020204" pitchFamily="34" charset="0"/>
              </a:rPr>
              <a:t>Oropharynx</a:t>
            </a:r>
          </a:p>
          <a:p>
            <a:pPr lvl="1">
              <a:spcAft>
                <a:spcPts val="900"/>
              </a:spcAft>
            </a:pPr>
            <a:r>
              <a:rPr lang="en-US" sz="2000" dirty="0">
                <a:latin typeface="Arial" panose="020B0604020202020204" pitchFamily="34" charset="0"/>
                <a:cs typeface="Arial" panose="020B0604020202020204" pitchFamily="34" charset="0"/>
              </a:rPr>
              <a:t>Halitosis</a:t>
            </a:r>
          </a:p>
          <a:p>
            <a:pPr lvl="1">
              <a:spcAft>
                <a:spcPts val="900"/>
              </a:spcAft>
            </a:pPr>
            <a:r>
              <a:rPr lang="en-US" sz="2000" dirty="0">
                <a:latin typeface="Arial" panose="020B0604020202020204" pitchFamily="34" charset="0"/>
                <a:cs typeface="Arial" panose="020B0604020202020204" pitchFamily="34" charset="0"/>
              </a:rPr>
              <a:t>Dental malocclusion or high arched palate</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(due to mouth breathing)</a:t>
            </a:r>
          </a:p>
          <a:p>
            <a:pPr lvl="1">
              <a:spcAft>
                <a:spcPts val="900"/>
              </a:spcAft>
            </a:pPr>
            <a:r>
              <a:rPr lang="en-US" sz="2000" dirty="0">
                <a:latin typeface="Arial" panose="020B0604020202020204" pitchFamily="34" charset="0"/>
                <a:cs typeface="Arial" panose="020B0604020202020204" pitchFamily="34" charset="0"/>
              </a:rPr>
              <a:t>Tonsillar hypertrophy</a:t>
            </a:r>
          </a:p>
          <a:p>
            <a:pPr lvl="1">
              <a:spcAft>
                <a:spcPts val="900"/>
              </a:spcAft>
            </a:pPr>
            <a:r>
              <a:rPr lang="en-US" sz="2000" dirty="0">
                <a:latin typeface="Arial" panose="020B0604020202020204" pitchFamily="34" charset="0"/>
                <a:cs typeface="Arial" panose="020B0604020202020204" pitchFamily="34" charset="0"/>
              </a:rPr>
              <a:t>Oropharyngeal </a:t>
            </a:r>
            <a:r>
              <a:rPr lang="en-US" sz="2000" dirty="0" err="1">
                <a:latin typeface="Arial" panose="020B0604020202020204" pitchFamily="34" charset="0"/>
                <a:cs typeface="Arial" panose="020B0604020202020204" pitchFamily="34" charset="0"/>
              </a:rPr>
              <a:t>cobblestoning</a:t>
            </a:r>
            <a:r>
              <a:rPr lang="en-US" sz="2000" dirty="0">
                <a:latin typeface="Arial" panose="020B0604020202020204" pitchFamily="34" charset="0"/>
                <a:cs typeface="Arial" panose="020B0604020202020204" pitchFamily="34" charset="0"/>
              </a:rPr>
              <a:t> </a:t>
            </a:r>
          </a:p>
          <a:p>
            <a:pPr lvl="1">
              <a:spcAft>
                <a:spcPts val="900"/>
              </a:spcAft>
            </a:pPr>
            <a:r>
              <a:rPr lang="en-US" sz="2000" dirty="0">
                <a:latin typeface="Arial" panose="020B0604020202020204" pitchFamily="34" charset="0"/>
                <a:cs typeface="Arial" panose="020B0604020202020204" pitchFamily="34" charset="0"/>
              </a:rPr>
              <a:t>Posterior pharyngeal postnasal drainage</a:t>
            </a:r>
          </a:p>
        </p:txBody>
      </p:sp>
      <p:sp>
        <p:nvSpPr>
          <p:cNvPr id="6" name="Text Placeholder 5">
            <a:extLst>
              <a:ext uri="{FF2B5EF4-FFF2-40B4-BE49-F238E27FC236}">
                <a16:creationId xmlns:a16="http://schemas.microsoft.com/office/drawing/2014/main" id="{64682478-D0DC-F1AD-7EDA-0B9111897688}"/>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Dykewicz</a:t>
            </a:r>
            <a:r>
              <a:rPr lang="en-US" dirty="0">
                <a:latin typeface="Arial" panose="020B0604020202020204" pitchFamily="34" charset="0"/>
                <a:cs typeface="Arial" panose="020B0604020202020204" pitchFamily="34" charset="0"/>
              </a:rPr>
              <a:t> et al., 2020; Wise et al., 2023)</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7"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dirty="0">
              <a:latin typeface="Arial" panose="020B0604020202020204" pitchFamily="34" charset="0"/>
              <a:cs typeface="Arial" panose="020B0604020202020204" pitchFamily="34" charset="0"/>
            </a:endParaRPr>
          </a:p>
        </p:txBody>
      </p:sp>
      <p:sp>
        <p:nvSpPr>
          <p:cNvPr id="8" name="Action Button: Home 7">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443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 50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Clr>
                <a:schemeClr val="accent3">
                  <a:lumMod val="50000"/>
                </a:schemeClr>
              </a:buClr>
              <a:buNone/>
            </a:pPr>
            <a:r>
              <a:rPr lang="en-US" sz="2800" dirty="0">
                <a:latin typeface="Arial" panose="020B0604020202020204" pitchFamily="34" charset="0"/>
                <a:cs typeface="Arial" panose="020B0604020202020204" pitchFamily="34" charset="0"/>
              </a:rPr>
              <a:t>Two Part Question (must get both correct)</a:t>
            </a:r>
          </a:p>
          <a:p>
            <a:pPr lvl="1">
              <a:lnSpc>
                <a:spcPct val="80000"/>
              </a:lnSpc>
              <a:spcBef>
                <a:spcPts val="0"/>
              </a:spcBef>
              <a:spcAft>
                <a:spcPts val="1200"/>
              </a:spcAft>
              <a:buClr>
                <a:schemeClr val="accent3">
                  <a:lumMod val="50000"/>
                </a:schemeClr>
              </a:buClr>
            </a:pPr>
            <a:r>
              <a:rPr lang="en-US" sz="2400" dirty="0">
                <a:latin typeface="Arial" panose="020B0604020202020204" pitchFamily="34" charset="0"/>
                <a:cs typeface="Arial" panose="020B0604020202020204" pitchFamily="34" charset="0"/>
              </a:rPr>
              <a:t>What is one reason specific </a:t>
            </a:r>
            <a:r>
              <a:rPr lang="en-US" sz="2400" dirty="0" err="1">
                <a:latin typeface="Arial" panose="020B0604020202020204" pitchFamily="34" charset="0"/>
                <a:cs typeface="Arial" panose="020B0604020202020204" pitchFamily="34" charset="0"/>
              </a:rPr>
              <a:t>IgE</a:t>
            </a:r>
            <a:r>
              <a:rPr lang="en-US" sz="2400" dirty="0">
                <a:latin typeface="Arial" panose="020B0604020202020204" pitchFamily="34" charset="0"/>
                <a:cs typeface="Arial" panose="020B0604020202020204" pitchFamily="34" charset="0"/>
              </a:rPr>
              <a:t> testing may be useful for diagnosis?</a:t>
            </a:r>
          </a:p>
          <a:p>
            <a:pPr lvl="1">
              <a:lnSpc>
                <a:spcPct val="80000"/>
              </a:lnSpc>
              <a:spcBef>
                <a:spcPts val="0"/>
              </a:spcBef>
              <a:spcAft>
                <a:spcPts val="1200"/>
              </a:spcAft>
              <a:buClr>
                <a:schemeClr val="accent3">
                  <a:lumMod val="50000"/>
                </a:schemeClr>
              </a:buClr>
            </a:pPr>
            <a:r>
              <a:rPr lang="en-US" sz="2400" dirty="0">
                <a:latin typeface="Arial" panose="020B0604020202020204" pitchFamily="34" charset="0"/>
                <a:cs typeface="Arial" panose="020B0604020202020204" pitchFamily="34" charset="0"/>
              </a:rPr>
              <a:t>What is one reason specific </a:t>
            </a:r>
            <a:r>
              <a:rPr lang="en-US" sz="2400" dirty="0" err="1">
                <a:latin typeface="Arial" panose="020B0604020202020204" pitchFamily="34" charset="0"/>
                <a:cs typeface="Arial" panose="020B0604020202020204" pitchFamily="34" charset="0"/>
              </a:rPr>
              <a:t>IgE</a:t>
            </a:r>
            <a:r>
              <a:rPr lang="en-US" sz="2400" dirty="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testing may not </a:t>
            </a:r>
            <a:r>
              <a:rPr lang="en-US" sz="2400" dirty="0">
                <a:latin typeface="Arial" panose="020B0604020202020204" pitchFamily="34" charset="0"/>
                <a:cs typeface="Arial" panose="020B0604020202020204" pitchFamily="34" charset="0"/>
              </a:rPr>
              <a:t>be warranted?</a:t>
            </a:r>
          </a:p>
        </p:txBody>
      </p:sp>
      <p:sp>
        <p:nvSpPr>
          <p:cNvPr id="5" name="Rectangle 4"/>
          <p:cNvSpPr/>
          <p:nvPr/>
        </p:nvSpPr>
        <p:spPr>
          <a:xfrm>
            <a:off x="233916" y="3490259"/>
            <a:ext cx="8665535"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marL="914400" indent="-731520">
              <a:buFont typeface="+mj-lt"/>
              <a:buAutoNum type="arabicPeriod"/>
            </a:pPr>
            <a:r>
              <a:rPr lang="en-US" sz="3200" dirty="0">
                <a:latin typeface="Arial" panose="020B0604020202020204" pitchFamily="34" charset="0"/>
                <a:cs typeface="Arial" panose="020B0604020202020204" pitchFamily="34" charset="0"/>
              </a:rPr>
              <a:t>Support symptom diagnosis or allow target of specific allergen.</a:t>
            </a:r>
          </a:p>
          <a:p>
            <a:pPr marL="914400" indent="-731520">
              <a:buFont typeface="+mj-lt"/>
              <a:buAutoNum type="arabicPeriod"/>
            </a:pPr>
            <a:r>
              <a:rPr lang="en-US" sz="3200" dirty="0">
                <a:latin typeface="Arial" panose="020B0604020202020204" pitchFamily="34" charset="0"/>
                <a:cs typeface="Arial" panose="020B0604020202020204" pitchFamily="34" charset="0"/>
              </a:rPr>
              <a:t>Cost, access, and cheap treatment options.</a:t>
            </a:r>
          </a:p>
        </p:txBody>
      </p:sp>
    </p:spTree>
    <p:extLst>
      <p:ext uri="{BB962C8B-B14F-4D97-AF65-F5344CB8AC3E}">
        <p14:creationId xmlns:p14="http://schemas.microsoft.com/office/powerpoint/2010/main" val="114799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Rhinitis </a:t>
            </a:r>
            <a:r>
              <a:rPr lang="en-US" dirty="0" err="1"/>
              <a:t>IgE</a:t>
            </a:r>
            <a:r>
              <a:rPr lang="en-US" dirty="0"/>
              <a:t> Testing</a:t>
            </a:r>
          </a:p>
        </p:txBody>
      </p:sp>
      <p:sp>
        <p:nvSpPr>
          <p:cNvPr id="5" name="Content Placeholder 4">
            <a:extLst>
              <a:ext uri="{FF2B5EF4-FFF2-40B4-BE49-F238E27FC236}">
                <a16:creationId xmlns:a16="http://schemas.microsoft.com/office/drawing/2014/main" id="{11EC71F2-E2FF-30DF-BCD2-148111880057}"/>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Helpful because:</a:t>
            </a:r>
          </a:p>
          <a:p>
            <a:pPr lvl="1"/>
            <a:r>
              <a:rPr lang="en-US" dirty="0">
                <a:latin typeface="Arial" panose="020B0604020202020204" pitchFamily="34" charset="0"/>
                <a:cs typeface="Arial" panose="020B0604020202020204" pitchFamily="34" charset="0"/>
              </a:rPr>
              <a:t>Can support that rhinitis symptoms are allergy-based versus other types of rhinitis (as affects treatment).</a:t>
            </a:r>
          </a:p>
          <a:p>
            <a:pPr lvl="1"/>
            <a:r>
              <a:rPr lang="en-US" dirty="0">
                <a:latin typeface="Arial" panose="020B0604020202020204" pitchFamily="34" charset="0"/>
                <a:cs typeface="Arial" panose="020B0604020202020204" pitchFamily="34" charset="0"/>
              </a:rPr>
              <a:t>Can confirm suspected causes of patient’s symptoms. </a:t>
            </a:r>
          </a:p>
          <a:p>
            <a:pPr lvl="1"/>
            <a:r>
              <a:rPr lang="en-US" dirty="0">
                <a:latin typeface="Arial" panose="020B0604020202020204" pitchFamily="34" charset="0"/>
                <a:cs typeface="Arial" panose="020B0604020202020204" pitchFamily="34" charset="0"/>
              </a:rPr>
              <a:t>Can help determine specific sensitivities to allow allergen avoidance or guide allergen immunotherapy (allergy shots).</a:t>
            </a:r>
          </a:p>
        </p:txBody>
      </p:sp>
      <p:sp>
        <p:nvSpPr>
          <p:cNvPr id="7" name="Text Placeholder 6">
            <a:extLst>
              <a:ext uri="{FF2B5EF4-FFF2-40B4-BE49-F238E27FC236}">
                <a16:creationId xmlns:a16="http://schemas.microsoft.com/office/drawing/2014/main" id="{73F08741-0F23-590A-0C47-DEBDC7C8B85B}"/>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Dykewicz</a:t>
            </a:r>
            <a:r>
              <a:rPr lang="en-US" dirty="0">
                <a:latin typeface="Arial" panose="020B0604020202020204" pitchFamily="34" charset="0"/>
                <a:cs typeface="Arial" panose="020B0604020202020204" pitchFamily="34" charset="0"/>
              </a:rPr>
              <a:t> et al., 2020)</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177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Rhinitis </a:t>
            </a:r>
            <a:r>
              <a:rPr lang="en-US" dirty="0" err="1"/>
              <a:t>IgE</a:t>
            </a:r>
            <a:r>
              <a:rPr lang="en-US" dirty="0"/>
              <a:t> Testing</a:t>
            </a:r>
          </a:p>
        </p:txBody>
      </p:sp>
      <p:sp>
        <p:nvSpPr>
          <p:cNvPr id="10" name="Content Placeholder 9">
            <a:extLst>
              <a:ext uri="{FF2B5EF4-FFF2-40B4-BE49-F238E27FC236}">
                <a16:creationId xmlns:a16="http://schemas.microsoft.com/office/drawing/2014/main" id="{F028A71E-BAFC-435D-57BD-E06ED47BA1DB}"/>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Not helpful because:</a:t>
            </a:r>
          </a:p>
          <a:p>
            <a:pPr lvl="1"/>
            <a:r>
              <a:rPr lang="en-US" dirty="0">
                <a:latin typeface="Arial" panose="020B0604020202020204" pitchFamily="34" charset="0"/>
                <a:cs typeface="Arial" panose="020B0604020202020204" pitchFamily="34" charset="0"/>
              </a:rPr>
              <a:t>Empiric treatment should be attempted first.</a:t>
            </a:r>
          </a:p>
          <a:p>
            <a:pPr lvl="1"/>
            <a:r>
              <a:rPr lang="en-US" dirty="0">
                <a:latin typeface="Arial" panose="020B0604020202020204" pitchFamily="34" charset="0"/>
                <a:cs typeface="Arial" panose="020B0604020202020204" pitchFamily="34" charset="0"/>
              </a:rPr>
              <a:t>Best done by skin prick testing, which is not usually accessible in primary care offices.</a:t>
            </a:r>
          </a:p>
          <a:p>
            <a:pPr lvl="1"/>
            <a:r>
              <a:rPr lang="en-US" dirty="0">
                <a:latin typeface="Arial" panose="020B0604020202020204" pitchFamily="34" charset="0"/>
                <a:cs typeface="Arial" panose="020B0604020202020204" pitchFamily="34" charset="0"/>
              </a:rPr>
              <a:t>Needs to be guided by thorough history and knowledge of environment to guide which allergens are tested. </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609600" y="15700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8"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000" dirty="0">
              <a:latin typeface="Arial" panose="020B0604020202020204" pitchFamily="34" charset="0"/>
              <a:cs typeface="Arial" panose="020B0604020202020204" pitchFamily="34" charset="0"/>
            </a:endParaRPr>
          </a:p>
        </p:txBody>
      </p:sp>
      <p:sp>
        <p:nvSpPr>
          <p:cNvPr id="9" name="Action Button: Home 8">
            <a:hlinkClick r:id="rId2"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44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58333"/>
          </a:xfrm>
          <a:ln>
            <a:miter lim="800000"/>
            <a:headEnd/>
            <a:tailEnd/>
          </a:ln>
        </p:spPr>
        <p:txBody>
          <a:bodyPr rtlCol="0">
            <a:normAutofit/>
          </a:bodyPr>
          <a:lstStyle/>
          <a:p>
            <a:pPr eaLnBrk="1" fontAlgn="auto" hangingPunct="1">
              <a:spcAft>
                <a:spcPts val="0"/>
              </a:spcAft>
              <a:defRPr/>
            </a:pPr>
            <a:r>
              <a:rPr lang="en-US" sz="4400" dirty="0">
                <a:latin typeface="Arial" panose="020B0604020202020204" pitchFamily="34" charset="0"/>
                <a:cs typeface="Arial" panose="020B0604020202020204" pitchFamily="34" charset="0"/>
              </a:rPr>
              <a:t>Allergic Rhinitis</a:t>
            </a:r>
          </a:p>
        </p:txBody>
      </p:sp>
      <p:sp>
        <p:nvSpPr>
          <p:cNvPr id="10" name="Rounded Rectangle 9"/>
          <p:cNvSpPr/>
          <p:nvPr/>
        </p:nvSpPr>
        <p:spPr>
          <a:xfrm>
            <a:off x="6675120" y="1188720"/>
            <a:ext cx="1828800" cy="548640"/>
          </a:xfrm>
          <a:prstGeom prst="roundRect">
            <a:avLst/>
          </a:prstGeom>
          <a:solidFill>
            <a:schemeClr val="accent3"/>
          </a:solid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Arial" panose="020B0604020202020204" pitchFamily="34" charset="0"/>
                <a:cs typeface="Arial" panose="020B0604020202020204" pitchFamily="34" charset="0"/>
              </a:rPr>
              <a:t>Treatment 2</a:t>
            </a:r>
          </a:p>
        </p:txBody>
      </p:sp>
      <p:sp>
        <p:nvSpPr>
          <p:cNvPr id="11" name="Rounded Rectangle 10"/>
          <p:cNvSpPr/>
          <p:nvPr/>
        </p:nvSpPr>
        <p:spPr>
          <a:xfrm>
            <a:off x="4663440" y="1188720"/>
            <a:ext cx="1828800" cy="548640"/>
          </a:xfrm>
          <a:prstGeom prst="roundRect">
            <a:avLst/>
          </a:prstGeom>
          <a:solidFill>
            <a:schemeClr val="accent3"/>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Arial" panose="020B0604020202020204" pitchFamily="34" charset="0"/>
                <a:cs typeface="Arial" panose="020B0604020202020204" pitchFamily="34" charset="0"/>
              </a:rPr>
              <a:t>Treatment 1</a:t>
            </a:r>
          </a:p>
        </p:txBody>
      </p:sp>
      <p:sp>
        <p:nvSpPr>
          <p:cNvPr id="12" name="Rounded Rectangle 11"/>
          <p:cNvSpPr/>
          <p:nvPr/>
        </p:nvSpPr>
        <p:spPr>
          <a:xfrm>
            <a:off x="2651760" y="1188720"/>
            <a:ext cx="1828800" cy="548640"/>
          </a:xfrm>
          <a:prstGeom prst="roundRect">
            <a:avLst/>
          </a:prstGeom>
          <a:solidFill>
            <a:schemeClr val="accent3"/>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Arial" panose="020B0604020202020204" pitchFamily="34" charset="0"/>
                <a:cs typeface="Arial" panose="020B0604020202020204" pitchFamily="34" charset="0"/>
              </a:rPr>
              <a:t>H/P</a:t>
            </a:r>
          </a:p>
        </p:txBody>
      </p:sp>
      <p:sp>
        <p:nvSpPr>
          <p:cNvPr id="13" name="Rounded Rectangle 12"/>
          <p:cNvSpPr/>
          <p:nvPr/>
        </p:nvSpPr>
        <p:spPr>
          <a:xfrm>
            <a:off x="640080" y="1188720"/>
            <a:ext cx="1828800" cy="548640"/>
          </a:xfrm>
          <a:prstGeom prst="roundRect">
            <a:avLst/>
          </a:prstGeom>
          <a:solidFill>
            <a:schemeClr val="accent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Arial" panose="020B0604020202020204" pitchFamily="34" charset="0"/>
                <a:cs typeface="Arial" panose="020B0604020202020204" pitchFamily="34" charset="0"/>
              </a:rPr>
              <a:t>Intro/</a:t>
            </a:r>
            <a:r>
              <a:rPr lang="en-US" sz="2000" b="1" dirty="0" err="1">
                <a:solidFill>
                  <a:schemeClr val="tx1"/>
                </a:solidFill>
                <a:latin typeface="Arial" panose="020B0604020202020204" pitchFamily="34" charset="0"/>
                <a:cs typeface="Arial" panose="020B0604020202020204" pitchFamily="34" charset="0"/>
              </a:rPr>
              <a:t>Epi</a:t>
            </a:r>
            <a:endParaRPr lang="en-US" sz="2000" b="1" dirty="0">
              <a:solidFill>
                <a:schemeClr val="tx1"/>
              </a:solidFill>
              <a:latin typeface="Arial" panose="020B0604020202020204" pitchFamily="34" charset="0"/>
              <a:cs typeface="Arial" panose="020B0604020202020204" pitchFamily="34" charset="0"/>
            </a:endParaRPr>
          </a:p>
        </p:txBody>
      </p:sp>
      <p:sp>
        <p:nvSpPr>
          <p:cNvPr id="43" name="Rounded Rectangle 42">
            <a:hlinkClick r:id="rId3" action="ppaction://hlinksldjump"/>
          </p:cNvPr>
          <p:cNvSpPr/>
          <p:nvPr/>
        </p:nvSpPr>
        <p:spPr>
          <a:xfrm>
            <a:off x="7162800" y="-1"/>
            <a:ext cx="1981200" cy="1058333"/>
          </a:xfrm>
          <a:prstGeom prst="roundRect">
            <a:avLst/>
          </a:prstGeom>
          <a:solidFill>
            <a:schemeClr val="accent5">
              <a:lumMod val="75000"/>
            </a:schemeClr>
          </a:solid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800" dirty="0">
                <a:latin typeface="Arial" panose="020B0604020202020204" pitchFamily="34" charset="0"/>
                <a:cs typeface="Arial" panose="020B0604020202020204" pitchFamily="34" charset="0"/>
              </a:rPr>
              <a:t>Final Jeopardy</a:t>
            </a:r>
          </a:p>
        </p:txBody>
      </p:sp>
      <p:grpSp>
        <p:nvGrpSpPr>
          <p:cNvPr id="5" name="Group 4"/>
          <p:cNvGrpSpPr/>
          <p:nvPr/>
        </p:nvGrpSpPr>
        <p:grpSpPr>
          <a:xfrm>
            <a:off x="640080" y="1828800"/>
            <a:ext cx="1828800" cy="914400"/>
            <a:chOff x="640080" y="1828800"/>
            <a:chExt cx="1828800" cy="914400"/>
          </a:xfrm>
        </p:grpSpPr>
        <p:sp>
          <p:nvSpPr>
            <p:cNvPr id="2" name="Rounded Rectangle 1"/>
            <p:cNvSpPr/>
            <p:nvPr/>
          </p:nvSpPr>
          <p:spPr>
            <a:xfrm>
              <a:off x="640080" y="182880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4" action="ppaction://hlinksldjump"/>
                </a:rPr>
                <a:t>10</a:t>
              </a:r>
              <a:endParaRPr lang="en-US" sz="3600" dirty="0">
                <a:latin typeface="Arial" panose="020B0604020202020204" pitchFamily="34" charset="0"/>
                <a:cs typeface="Arial" panose="020B0604020202020204" pitchFamily="34" charset="0"/>
              </a:endParaRPr>
            </a:p>
          </p:txBody>
        </p:sp>
        <p:sp>
          <p:nvSpPr>
            <p:cNvPr id="3" name="Rectangle 2"/>
            <p:cNvSpPr/>
            <p:nvPr/>
          </p:nvSpPr>
          <p:spPr>
            <a:xfrm>
              <a:off x="1190847" y="246675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651760" y="1824543"/>
            <a:ext cx="1828800" cy="914400"/>
            <a:chOff x="2651760" y="1824543"/>
            <a:chExt cx="1828800" cy="914400"/>
          </a:xfrm>
        </p:grpSpPr>
        <p:sp>
          <p:nvSpPr>
            <p:cNvPr id="42" name="Rounded Rectangle 41"/>
            <p:cNvSpPr/>
            <p:nvPr/>
          </p:nvSpPr>
          <p:spPr>
            <a:xfrm>
              <a:off x="2651760" y="1824543"/>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5" action="ppaction://hlinksldjump"/>
                </a:rPr>
                <a:t>10</a:t>
              </a:r>
              <a:endParaRPr lang="en-US" sz="3600" dirty="0">
                <a:latin typeface="Arial" panose="020B0604020202020204" pitchFamily="34" charset="0"/>
                <a:cs typeface="Arial" panose="020B0604020202020204" pitchFamily="34" charset="0"/>
              </a:endParaRPr>
            </a:p>
          </p:txBody>
        </p:sp>
        <p:sp>
          <p:nvSpPr>
            <p:cNvPr id="58" name="Rectangle 57"/>
            <p:cNvSpPr/>
            <p:nvPr/>
          </p:nvSpPr>
          <p:spPr>
            <a:xfrm>
              <a:off x="3209969" y="246675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663440" y="1828800"/>
            <a:ext cx="1828800" cy="914400"/>
            <a:chOff x="4663440" y="1828800"/>
            <a:chExt cx="1828800" cy="914400"/>
          </a:xfrm>
        </p:grpSpPr>
        <p:sp>
          <p:nvSpPr>
            <p:cNvPr id="48" name="Rounded Rectangle 47"/>
            <p:cNvSpPr/>
            <p:nvPr/>
          </p:nvSpPr>
          <p:spPr>
            <a:xfrm>
              <a:off x="4663440" y="182880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6" action="ppaction://hlinksldjump"/>
                </a:rPr>
                <a:t>10</a:t>
              </a:r>
              <a:endParaRPr lang="en-US" sz="3600" dirty="0">
                <a:latin typeface="Arial" panose="020B0604020202020204" pitchFamily="34" charset="0"/>
                <a:cs typeface="Arial" panose="020B0604020202020204" pitchFamily="34" charset="0"/>
              </a:endParaRPr>
            </a:p>
          </p:txBody>
        </p:sp>
        <p:sp>
          <p:nvSpPr>
            <p:cNvPr id="59" name="Rectangle 58"/>
            <p:cNvSpPr/>
            <p:nvPr/>
          </p:nvSpPr>
          <p:spPr>
            <a:xfrm>
              <a:off x="5221649" y="246675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675120" y="1828800"/>
            <a:ext cx="1828800" cy="914400"/>
            <a:chOff x="6675120" y="1828800"/>
            <a:chExt cx="1828800" cy="914400"/>
          </a:xfrm>
        </p:grpSpPr>
        <p:sp>
          <p:nvSpPr>
            <p:cNvPr id="53" name="Rounded Rectangle 52"/>
            <p:cNvSpPr/>
            <p:nvPr/>
          </p:nvSpPr>
          <p:spPr>
            <a:xfrm>
              <a:off x="6675120" y="182880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7" action="ppaction://hlinksldjump"/>
                </a:rPr>
                <a:t>10</a:t>
              </a:r>
              <a:endParaRPr lang="en-US" sz="3600" dirty="0">
                <a:latin typeface="Arial" panose="020B0604020202020204" pitchFamily="34" charset="0"/>
                <a:cs typeface="Arial" panose="020B0604020202020204" pitchFamily="34" charset="0"/>
              </a:endParaRPr>
            </a:p>
          </p:txBody>
        </p:sp>
        <p:sp>
          <p:nvSpPr>
            <p:cNvPr id="60" name="Rectangle 59"/>
            <p:cNvSpPr/>
            <p:nvPr/>
          </p:nvSpPr>
          <p:spPr>
            <a:xfrm>
              <a:off x="7233329" y="246675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40080" y="2834640"/>
            <a:ext cx="1828800" cy="914400"/>
            <a:chOff x="640080" y="2834640"/>
            <a:chExt cx="1828800" cy="914400"/>
          </a:xfrm>
        </p:grpSpPr>
        <p:sp>
          <p:nvSpPr>
            <p:cNvPr id="38" name="Rounded Rectangle 37"/>
            <p:cNvSpPr/>
            <p:nvPr/>
          </p:nvSpPr>
          <p:spPr>
            <a:xfrm>
              <a:off x="640080" y="283464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8" action="ppaction://hlinksldjump"/>
                </a:rPr>
                <a:t>20</a:t>
              </a:r>
              <a:endParaRPr lang="en-US" sz="3600" dirty="0">
                <a:latin typeface="Arial" panose="020B0604020202020204" pitchFamily="34" charset="0"/>
                <a:cs typeface="Arial" panose="020B0604020202020204" pitchFamily="34" charset="0"/>
              </a:endParaRPr>
            </a:p>
          </p:txBody>
        </p:sp>
        <p:sp>
          <p:nvSpPr>
            <p:cNvPr id="61" name="Rectangle 60"/>
            <p:cNvSpPr/>
            <p:nvPr/>
          </p:nvSpPr>
          <p:spPr>
            <a:xfrm>
              <a:off x="1200416" y="3480390"/>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651760" y="2830383"/>
            <a:ext cx="1828800" cy="914400"/>
            <a:chOff x="2651760" y="2830383"/>
            <a:chExt cx="1828800" cy="914400"/>
          </a:xfrm>
        </p:grpSpPr>
        <p:sp>
          <p:nvSpPr>
            <p:cNvPr id="44" name="Rounded Rectangle 43"/>
            <p:cNvSpPr/>
            <p:nvPr/>
          </p:nvSpPr>
          <p:spPr>
            <a:xfrm>
              <a:off x="2651760" y="2830383"/>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9" action="ppaction://hlinksldjump"/>
                </a:rPr>
                <a:t>20</a:t>
              </a:r>
              <a:endParaRPr lang="en-US" sz="3600" dirty="0">
                <a:latin typeface="Arial" panose="020B0604020202020204" pitchFamily="34" charset="0"/>
                <a:cs typeface="Arial" panose="020B0604020202020204" pitchFamily="34" charset="0"/>
              </a:endParaRPr>
            </a:p>
          </p:txBody>
        </p:sp>
        <p:sp>
          <p:nvSpPr>
            <p:cNvPr id="62" name="Rectangle 61"/>
            <p:cNvSpPr/>
            <p:nvPr/>
          </p:nvSpPr>
          <p:spPr>
            <a:xfrm>
              <a:off x="3219538" y="3480390"/>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663440" y="2834640"/>
            <a:ext cx="1828800" cy="914400"/>
            <a:chOff x="4663440" y="2834640"/>
            <a:chExt cx="1828800" cy="914400"/>
          </a:xfrm>
        </p:grpSpPr>
        <p:sp>
          <p:nvSpPr>
            <p:cNvPr id="49" name="Rounded Rectangle 48"/>
            <p:cNvSpPr/>
            <p:nvPr/>
          </p:nvSpPr>
          <p:spPr>
            <a:xfrm>
              <a:off x="4663440" y="283464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0" action="ppaction://hlinksldjump"/>
                </a:rPr>
                <a:t>20</a:t>
              </a:r>
              <a:endParaRPr lang="en-US" sz="3600" dirty="0">
                <a:latin typeface="Arial" panose="020B0604020202020204" pitchFamily="34" charset="0"/>
                <a:cs typeface="Arial" panose="020B0604020202020204" pitchFamily="34" charset="0"/>
              </a:endParaRPr>
            </a:p>
          </p:txBody>
        </p:sp>
        <p:sp>
          <p:nvSpPr>
            <p:cNvPr id="63" name="Rectangle 62"/>
            <p:cNvSpPr/>
            <p:nvPr/>
          </p:nvSpPr>
          <p:spPr>
            <a:xfrm>
              <a:off x="5231218" y="3480390"/>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675120" y="2834640"/>
            <a:ext cx="1828800" cy="914400"/>
            <a:chOff x="6675120" y="2834640"/>
            <a:chExt cx="1828800" cy="914400"/>
          </a:xfrm>
        </p:grpSpPr>
        <p:sp>
          <p:nvSpPr>
            <p:cNvPr id="54" name="Rounded Rectangle 53"/>
            <p:cNvSpPr/>
            <p:nvPr/>
          </p:nvSpPr>
          <p:spPr>
            <a:xfrm>
              <a:off x="6675120" y="283464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1" action="ppaction://hlinksldjump"/>
                </a:rPr>
                <a:t>20</a:t>
              </a:r>
              <a:endParaRPr lang="en-US" sz="3600" dirty="0">
                <a:latin typeface="Arial" panose="020B0604020202020204" pitchFamily="34" charset="0"/>
                <a:cs typeface="Arial" panose="020B0604020202020204" pitchFamily="34" charset="0"/>
              </a:endParaRPr>
            </a:p>
          </p:txBody>
        </p:sp>
        <p:sp>
          <p:nvSpPr>
            <p:cNvPr id="64" name="Rectangle 63"/>
            <p:cNvSpPr/>
            <p:nvPr/>
          </p:nvSpPr>
          <p:spPr>
            <a:xfrm>
              <a:off x="7242898" y="3480390"/>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40080" y="3840480"/>
            <a:ext cx="1828800" cy="914400"/>
            <a:chOff x="640080" y="3840480"/>
            <a:chExt cx="1828800" cy="914400"/>
          </a:xfrm>
        </p:grpSpPr>
        <p:sp>
          <p:nvSpPr>
            <p:cNvPr id="39" name="Rounded Rectangle 38"/>
            <p:cNvSpPr/>
            <p:nvPr/>
          </p:nvSpPr>
          <p:spPr>
            <a:xfrm>
              <a:off x="640080" y="384048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2" action="ppaction://hlinksldjump"/>
                </a:rPr>
                <a:t>30</a:t>
              </a:r>
              <a:endParaRPr lang="en-US" sz="3600" dirty="0">
                <a:latin typeface="Arial" panose="020B0604020202020204" pitchFamily="34" charset="0"/>
                <a:cs typeface="Arial" panose="020B0604020202020204" pitchFamily="34" charset="0"/>
              </a:endParaRPr>
            </a:p>
          </p:txBody>
        </p:sp>
        <p:sp>
          <p:nvSpPr>
            <p:cNvPr id="65" name="Rectangle 64"/>
            <p:cNvSpPr/>
            <p:nvPr/>
          </p:nvSpPr>
          <p:spPr>
            <a:xfrm>
              <a:off x="1200416" y="449048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651760" y="3836223"/>
            <a:ext cx="1828800" cy="914400"/>
            <a:chOff x="2651760" y="3836223"/>
            <a:chExt cx="1828800" cy="914400"/>
          </a:xfrm>
        </p:grpSpPr>
        <p:sp>
          <p:nvSpPr>
            <p:cNvPr id="45" name="Rounded Rectangle 44"/>
            <p:cNvSpPr/>
            <p:nvPr/>
          </p:nvSpPr>
          <p:spPr>
            <a:xfrm>
              <a:off x="2651760" y="3836223"/>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3" action="ppaction://hlinksldjump"/>
                </a:rPr>
                <a:t>30</a:t>
              </a:r>
              <a:endParaRPr lang="en-US" sz="3600" dirty="0">
                <a:latin typeface="Arial" panose="020B0604020202020204" pitchFamily="34" charset="0"/>
                <a:cs typeface="Arial" panose="020B0604020202020204" pitchFamily="34" charset="0"/>
              </a:endParaRPr>
            </a:p>
          </p:txBody>
        </p:sp>
        <p:sp>
          <p:nvSpPr>
            <p:cNvPr id="66" name="Rectangle 65"/>
            <p:cNvSpPr/>
            <p:nvPr/>
          </p:nvSpPr>
          <p:spPr>
            <a:xfrm>
              <a:off x="3219538" y="449048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663440" y="3840480"/>
            <a:ext cx="1828800" cy="914400"/>
            <a:chOff x="4663440" y="3840480"/>
            <a:chExt cx="1828800" cy="914400"/>
          </a:xfrm>
        </p:grpSpPr>
        <p:sp>
          <p:nvSpPr>
            <p:cNvPr id="50" name="Rounded Rectangle 49"/>
            <p:cNvSpPr/>
            <p:nvPr/>
          </p:nvSpPr>
          <p:spPr>
            <a:xfrm>
              <a:off x="4663440" y="384048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4" action="ppaction://hlinksldjump"/>
                </a:rPr>
                <a:t>30</a:t>
              </a:r>
              <a:endParaRPr lang="en-US" sz="3600" dirty="0">
                <a:latin typeface="Arial" panose="020B0604020202020204" pitchFamily="34" charset="0"/>
                <a:cs typeface="Arial" panose="020B0604020202020204" pitchFamily="34" charset="0"/>
              </a:endParaRPr>
            </a:p>
          </p:txBody>
        </p:sp>
        <p:sp>
          <p:nvSpPr>
            <p:cNvPr id="67" name="Rectangle 66"/>
            <p:cNvSpPr/>
            <p:nvPr/>
          </p:nvSpPr>
          <p:spPr>
            <a:xfrm>
              <a:off x="5231218" y="449048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675120" y="3840480"/>
            <a:ext cx="1828800" cy="914400"/>
            <a:chOff x="6675120" y="3840480"/>
            <a:chExt cx="1828800" cy="914400"/>
          </a:xfrm>
        </p:grpSpPr>
        <p:sp>
          <p:nvSpPr>
            <p:cNvPr id="55" name="Rounded Rectangle 54"/>
            <p:cNvSpPr/>
            <p:nvPr/>
          </p:nvSpPr>
          <p:spPr>
            <a:xfrm>
              <a:off x="6675120" y="384048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5" action="ppaction://hlinksldjump"/>
                </a:rPr>
                <a:t>30</a:t>
              </a:r>
              <a:endParaRPr lang="en-US" sz="3600" dirty="0">
                <a:latin typeface="Arial" panose="020B0604020202020204" pitchFamily="34" charset="0"/>
                <a:cs typeface="Arial" panose="020B0604020202020204" pitchFamily="34" charset="0"/>
              </a:endParaRPr>
            </a:p>
          </p:txBody>
        </p:sp>
        <p:sp>
          <p:nvSpPr>
            <p:cNvPr id="68" name="Rectangle 67"/>
            <p:cNvSpPr/>
            <p:nvPr/>
          </p:nvSpPr>
          <p:spPr>
            <a:xfrm>
              <a:off x="7242898" y="449048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40080" y="4846320"/>
            <a:ext cx="1828800" cy="914400"/>
            <a:chOff x="640080" y="4846320"/>
            <a:chExt cx="1828800" cy="914400"/>
          </a:xfrm>
        </p:grpSpPr>
        <p:sp>
          <p:nvSpPr>
            <p:cNvPr id="40" name="Rounded Rectangle 39"/>
            <p:cNvSpPr/>
            <p:nvPr/>
          </p:nvSpPr>
          <p:spPr>
            <a:xfrm>
              <a:off x="640080" y="484632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6" action="ppaction://hlinksldjump"/>
                </a:rPr>
                <a:t>40</a:t>
              </a:r>
              <a:endParaRPr lang="en-US" sz="3600" dirty="0">
                <a:latin typeface="Arial" panose="020B0604020202020204" pitchFamily="34" charset="0"/>
                <a:cs typeface="Arial" panose="020B0604020202020204" pitchFamily="34" charset="0"/>
              </a:endParaRPr>
            </a:p>
          </p:txBody>
        </p:sp>
        <p:sp>
          <p:nvSpPr>
            <p:cNvPr id="69" name="Rectangle 68"/>
            <p:cNvSpPr/>
            <p:nvPr/>
          </p:nvSpPr>
          <p:spPr>
            <a:xfrm>
              <a:off x="1200416" y="5511209"/>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651760" y="4842063"/>
            <a:ext cx="1828800" cy="914400"/>
            <a:chOff x="2651760" y="4842063"/>
            <a:chExt cx="1828800" cy="914400"/>
          </a:xfrm>
        </p:grpSpPr>
        <p:sp>
          <p:nvSpPr>
            <p:cNvPr id="46" name="Rounded Rectangle 45"/>
            <p:cNvSpPr/>
            <p:nvPr/>
          </p:nvSpPr>
          <p:spPr>
            <a:xfrm>
              <a:off x="2651760" y="4842063"/>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7" action="ppaction://hlinksldjump"/>
                </a:rPr>
                <a:t>40</a:t>
              </a:r>
              <a:endParaRPr lang="en-US" sz="3600" dirty="0">
                <a:latin typeface="Arial" panose="020B0604020202020204" pitchFamily="34" charset="0"/>
                <a:cs typeface="Arial" panose="020B0604020202020204" pitchFamily="34" charset="0"/>
              </a:endParaRPr>
            </a:p>
          </p:txBody>
        </p:sp>
        <p:sp>
          <p:nvSpPr>
            <p:cNvPr id="70" name="Rectangle 69"/>
            <p:cNvSpPr/>
            <p:nvPr/>
          </p:nvSpPr>
          <p:spPr>
            <a:xfrm>
              <a:off x="3219538" y="5511209"/>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663440" y="4846320"/>
            <a:ext cx="1828800" cy="914400"/>
            <a:chOff x="4663440" y="4846320"/>
            <a:chExt cx="1828800" cy="914400"/>
          </a:xfrm>
        </p:grpSpPr>
        <p:sp>
          <p:nvSpPr>
            <p:cNvPr id="51" name="Rounded Rectangle 50"/>
            <p:cNvSpPr/>
            <p:nvPr/>
          </p:nvSpPr>
          <p:spPr>
            <a:xfrm>
              <a:off x="4663440" y="484632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8" action="ppaction://hlinksldjump"/>
                </a:rPr>
                <a:t>40</a:t>
              </a:r>
              <a:endParaRPr lang="en-US" sz="3600" dirty="0">
                <a:latin typeface="Arial" panose="020B0604020202020204" pitchFamily="34" charset="0"/>
                <a:cs typeface="Arial" panose="020B0604020202020204" pitchFamily="34" charset="0"/>
              </a:endParaRPr>
            </a:p>
          </p:txBody>
        </p:sp>
        <p:sp>
          <p:nvSpPr>
            <p:cNvPr id="71" name="Rectangle 70"/>
            <p:cNvSpPr/>
            <p:nvPr/>
          </p:nvSpPr>
          <p:spPr>
            <a:xfrm>
              <a:off x="5231218" y="5511209"/>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675120" y="4846320"/>
            <a:ext cx="1828800" cy="914400"/>
            <a:chOff x="6675120" y="4846320"/>
            <a:chExt cx="1828800" cy="914400"/>
          </a:xfrm>
        </p:grpSpPr>
        <p:sp>
          <p:nvSpPr>
            <p:cNvPr id="56" name="Rounded Rectangle 55"/>
            <p:cNvSpPr/>
            <p:nvPr/>
          </p:nvSpPr>
          <p:spPr>
            <a:xfrm>
              <a:off x="6675120" y="484632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9" action="ppaction://hlinksldjump"/>
                </a:rPr>
                <a:t>40</a:t>
              </a:r>
              <a:endParaRPr lang="en-US" sz="3600" dirty="0">
                <a:latin typeface="Arial" panose="020B0604020202020204" pitchFamily="34" charset="0"/>
                <a:cs typeface="Arial" panose="020B0604020202020204" pitchFamily="34" charset="0"/>
              </a:endParaRPr>
            </a:p>
          </p:txBody>
        </p:sp>
        <p:sp>
          <p:nvSpPr>
            <p:cNvPr id="72" name="Rectangle 71"/>
            <p:cNvSpPr/>
            <p:nvPr/>
          </p:nvSpPr>
          <p:spPr>
            <a:xfrm>
              <a:off x="7242898" y="5511209"/>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40080" y="5852160"/>
            <a:ext cx="1828800" cy="914400"/>
            <a:chOff x="640080" y="5852160"/>
            <a:chExt cx="1828800" cy="914400"/>
          </a:xfrm>
        </p:grpSpPr>
        <p:sp>
          <p:nvSpPr>
            <p:cNvPr id="41" name="Rounded Rectangle 40"/>
            <p:cNvSpPr/>
            <p:nvPr/>
          </p:nvSpPr>
          <p:spPr>
            <a:xfrm>
              <a:off x="640080" y="585216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20" action="ppaction://hlinksldjump"/>
                </a:rPr>
                <a:t>50</a:t>
              </a:r>
              <a:endParaRPr lang="en-US" sz="3600" dirty="0">
                <a:latin typeface="Arial" panose="020B0604020202020204" pitchFamily="34" charset="0"/>
                <a:cs typeface="Arial" panose="020B0604020202020204" pitchFamily="34" charset="0"/>
              </a:endParaRPr>
            </a:p>
          </p:txBody>
        </p:sp>
        <p:sp>
          <p:nvSpPr>
            <p:cNvPr id="73" name="Rectangle 72"/>
            <p:cNvSpPr/>
            <p:nvPr/>
          </p:nvSpPr>
          <p:spPr>
            <a:xfrm>
              <a:off x="1200416" y="6500036"/>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651760" y="5847903"/>
            <a:ext cx="1828800" cy="914400"/>
            <a:chOff x="2651760" y="5847903"/>
            <a:chExt cx="1828800" cy="914400"/>
          </a:xfrm>
        </p:grpSpPr>
        <p:sp>
          <p:nvSpPr>
            <p:cNvPr id="47" name="Rounded Rectangle 46"/>
            <p:cNvSpPr/>
            <p:nvPr/>
          </p:nvSpPr>
          <p:spPr>
            <a:xfrm>
              <a:off x="2651760" y="5847903"/>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21" action="ppaction://hlinksldjump"/>
                </a:rPr>
                <a:t>50</a:t>
              </a:r>
              <a:endParaRPr lang="en-US" sz="3600" dirty="0">
                <a:latin typeface="Arial" panose="020B0604020202020204" pitchFamily="34" charset="0"/>
                <a:cs typeface="Arial" panose="020B0604020202020204" pitchFamily="34" charset="0"/>
              </a:endParaRPr>
            </a:p>
          </p:txBody>
        </p:sp>
        <p:sp>
          <p:nvSpPr>
            <p:cNvPr id="74" name="Rectangle 73"/>
            <p:cNvSpPr/>
            <p:nvPr/>
          </p:nvSpPr>
          <p:spPr>
            <a:xfrm>
              <a:off x="3219538" y="6500036"/>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4663440" y="5852160"/>
            <a:ext cx="1828800" cy="914400"/>
            <a:chOff x="4663440" y="5852160"/>
            <a:chExt cx="1828800" cy="914400"/>
          </a:xfrm>
        </p:grpSpPr>
        <p:sp>
          <p:nvSpPr>
            <p:cNvPr id="52" name="Rounded Rectangle 51"/>
            <p:cNvSpPr/>
            <p:nvPr/>
          </p:nvSpPr>
          <p:spPr>
            <a:xfrm>
              <a:off x="4663440" y="585216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22" action="ppaction://hlinksldjump"/>
                </a:rPr>
                <a:t>50</a:t>
              </a:r>
              <a:endParaRPr lang="en-US" sz="3600" dirty="0">
                <a:latin typeface="Arial" panose="020B0604020202020204" pitchFamily="34" charset="0"/>
                <a:cs typeface="Arial" panose="020B0604020202020204" pitchFamily="34" charset="0"/>
              </a:endParaRPr>
            </a:p>
          </p:txBody>
        </p:sp>
        <p:sp>
          <p:nvSpPr>
            <p:cNvPr id="75" name="Rectangle 74"/>
            <p:cNvSpPr/>
            <p:nvPr/>
          </p:nvSpPr>
          <p:spPr>
            <a:xfrm>
              <a:off x="5231218" y="6500036"/>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675120" y="5852160"/>
            <a:ext cx="1828800" cy="914400"/>
            <a:chOff x="6675120" y="5852160"/>
            <a:chExt cx="1828800" cy="914400"/>
          </a:xfrm>
        </p:grpSpPr>
        <p:sp>
          <p:nvSpPr>
            <p:cNvPr id="57" name="Rounded Rectangle 56"/>
            <p:cNvSpPr/>
            <p:nvPr/>
          </p:nvSpPr>
          <p:spPr>
            <a:xfrm>
              <a:off x="6675120" y="585216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23" action="ppaction://hlinksldjump"/>
                </a:rPr>
                <a:t>50</a:t>
              </a:r>
              <a:endParaRPr lang="en-US" sz="3600" dirty="0">
                <a:latin typeface="Arial" panose="020B0604020202020204" pitchFamily="34" charset="0"/>
                <a:cs typeface="Arial" panose="020B0604020202020204" pitchFamily="34" charset="0"/>
              </a:endParaRPr>
            </a:p>
          </p:txBody>
        </p:sp>
        <p:sp>
          <p:nvSpPr>
            <p:cNvPr id="76" name="Rectangle 75"/>
            <p:cNvSpPr/>
            <p:nvPr/>
          </p:nvSpPr>
          <p:spPr>
            <a:xfrm>
              <a:off x="7242898" y="6500036"/>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0945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1</a:t>
            </a:r>
            <a:br>
              <a:rPr lang="en-US" dirty="0"/>
            </a:br>
            <a:r>
              <a:rPr lang="en-US" dirty="0"/>
              <a:t>10 Point Question</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None/>
            </a:pPr>
            <a:r>
              <a:rPr lang="en-US" dirty="0">
                <a:latin typeface="Arial" panose="020B0604020202020204" pitchFamily="34" charset="0"/>
                <a:cs typeface="Arial" panose="020B0604020202020204" pitchFamily="34" charset="0"/>
              </a:rPr>
              <a:t>What is the most effective class of medications for treating allergic rhinitis?</a:t>
            </a:r>
          </a:p>
        </p:txBody>
      </p:sp>
      <p:sp>
        <p:nvSpPr>
          <p:cNvPr id="6" name="Rectangle 5"/>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Intranasal Corticosteroids</a:t>
            </a:r>
          </a:p>
        </p:txBody>
      </p:sp>
    </p:spTree>
    <p:extLst>
      <p:ext uri="{BB962C8B-B14F-4D97-AF65-F5344CB8AC3E}">
        <p14:creationId xmlns:p14="http://schemas.microsoft.com/office/powerpoint/2010/main" val="371688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Intranasal Corticosteroids</a:t>
            </a:r>
          </a:p>
        </p:txBody>
      </p:sp>
      <p:sp>
        <p:nvSpPr>
          <p:cNvPr id="5" name="Content Placeholder 4">
            <a:extLst>
              <a:ext uri="{FF2B5EF4-FFF2-40B4-BE49-F238E27FC236}">
                <a16:creationId xmlns:a16="http://schemas.microsoft.com/office/drawing/2014/main" id="{3B580FB0-460E-7120-526E-0E7D1F62DB9C}"/>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Relieve sneezing, rhinorrhea, pruritus, and nasal congestion.</a:t>
            </a:r>
          </a:p>
          <a:p>
            <a:r>
              <a:rPr lang="en-US" dirty="0">
                <a:latin typeface="Arial" panose="020B0604020202020204" pitchFamily="34" charset="0"/>
                <a:cs typeface="Arial" panose="020B0604020202020204" pitchFamily="34" charset="0"/>
              </a:rPr>
              <a:t>Reduce inflammation, suppress neutrophils, cause mild vasoconstriction.</a:t>
            </a:r>
          </a:p>
          <a:p>
            <a:r>
              <a:rPr lang="en-US" dirty="0">
                <a:latin typeface="Arial" panose="020B0604020202020204" pitchFamily="34" charset="0"/>
                <a:cs typeface="Arial" panose="020B0604020202020204" pitchFamily="34" charset="0"/>
              </a:rPr>
              <a:t>Available in generic formulations and over-the-counter options.</a:t>
            </a:r>
          </a:p>
          <a:p>
            <a:endParaRPr lang="en-US" dirty="0"/>
          </a:p>
        </p:txBody>
      </p:sp>
      <p:sp>
        <p:nvSpPr>
          <p:cNvPr id="7" name="Text Placeholder 6">
            <a:extLst>
              <a:ext uri="{FF2B5EF4-FFF2-40B4-BE49-F238E27FC236}">
                <a16:creationId xmlns:a16="http://schemas.microsoft.com/office/drawing/2014/main" id="{DE469D29-310B-18CA-6CD2-4AF299BF212A}"/>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Dykewicz</a:t>
            </a:r>
            <a:r>
              <a:rPr lang="en-US" dirty="0">
                <a:latin typeface="Arial" panose="020B0604020202020204" pitchFamily="34" charset="0"/>
                <a:cs typeface="Arial" panose="020B0604020202020204" pitchFamily="34" charset="0"/>
              </a:rPr>
              <a:t> et al., 2020; Wise et al., 2023)</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262401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65"/>
            <a:ext cx="8229600" cy="1143000"/>
          </a:xfrm>
        </p:spPr>
        <p:txBody>
          <a:bodyPr/>
          <a:lstStyle/>
          <a:p>
            <a:r>
              <a:rPr lang="en-US" dirty="0"/>
              <a:t>Common Products and Doses</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270519577"/>
              </p:ext>
            </p:extLst>
          </p:nvPr>
        </p:nvGraphicFramePr>
        <p:xfrm>
          <a:off x="91441" y="1331429"/>
          <a:ext cx="8961119" cy="4297680"/>
        </p:xfrm>
        <a:graphic>
          <a:graphicData uri="http://schemas.openxmlformats.org/drawingml/2006/table">
            <a:tbl>
              <a:tblPr firstRow="1" bandRow="1">
                <a:tableStyleId>{F5AB1C69-6EDB-4FF4-983F-18BD219EF322}</a:tableStyleId>
              </a:tblPr>
              <a:tblGrid>
                <a:gridCol w="4246643">
                  <a:extLst>
                    <a:ext uri="{9D8B030D-6E8A-4147-A177-3AD203B41FA5}">
                      <a16:colId xmlns:a16="http://schemas.microsoft.com/office/drawing/2014/main" val="20000"/>
                    </a:ext>
                  </a:extLst>
                </a:gridCol>
                <a:gridCol w="771924">
                  <a:extLst>
                    <a:ext uri="{9D8B030D-6E8A-4147-A177-3AD203B41FA5}">
                      <a16:colId xmlns:a16="http://schemas.microsoft.com/office/drawing/2014/main" val="20001"/>
                    </a:ext>
                  </a:extLst>
                </a:gridCol>
                <a:gridCol w="1190847">
                  <a:extLst>
                    <a:ext uri="{9D8B030D-6E8A-4147-A177-3AD203B41FA5}">
                      <a16:colId xmlns:a16="http://schemas.microsoft.com/office/drawing/2014/main" val="20002"/>
                    </a:ext>
                  </a:extLst>
                </a:gridCol>
                <a:gridCol w="2751705">
                  <a:extLst>
                    <a:ext uri="{9D8B030D-6E8A-4147-A177-3AD203B41FA5}">
                      <a16:colId xmlns:a16="http://schemas.microsoft.com/office/drawing/2014/main" val="20003"/>
                    </a:ext>
                  </a:extLst>
                </a:gridCol>
              </a:tblGrid>
              <a:tr h="457200">
                <a:tc>
                  <a:txBody>
                    <a:bodyPr/>
                    <a:lstStyle/>
                    <a:p>
                      <a:r>
                        <a:rPr lang="en-US" sz="2000" dirty="0">
                          <a:latin typeface="Arial" panose="020B0604020202020204" pitchFamily="34" charset="0"/>
                          <a:cs typeface="Arial" panose="020B0604020202020204" pitchFamily="34" charset="0"/>
                        </a:rPr>
                        <a:t>Product</a:t>
                      </a:r>
                      <a:r>
                        <a:rPr lang="en-US" sz="2000" baseline="0" dirty="0">
                          <a:latin typeface="Arial" panose="020B0604020202020204" pitchFamily="34" charset="0"/>
                          <a:cs typeface="Arial" panose="020B0604020202020204" pitchFamily="34" charset="0"/>
                        </a:rPr>
                        <a:t> Name</a:t>
                      </a:r>
                      <a:endParaRPr lang="en-US" sz="2000" dirty="0">
                        <a:latin typeface="Arial" panose="020B0604020202020204" pitchFamily="34" charset="0"/>
                        <a:cs typeface="Arial" panose="020B0604020202020204" pitchFamily="34" charset="0"/>
                      </a:endParaRPr>
                    </a:p>
                  </a:txBody>
                  <a:tcPr anchor="b"/>
                </a:tc>
                <a:tc>
                  <a:txBody>
                    <a:bodyPr/>
                    <a:lstStyle/>
                    <a:p>
                      <a:pPr algn="ctr"/>
                      <a:r>
                        <a:rPr lang="en-US" sz="2000" dirty="0">
                          <a:latin typeface="Arial" panose="020B0604020202020204" pitchFamily="34" charset="0"/>
                          <a:cs typeface="Arial" panose="020B0604020202020204" pitchFamily="34" charset="0"/>
                        </a:rPr>
                        <a:t>OTC</a:t>
                      </a:r>
                    </a:p>
                  </a:txBody>
                  <a:tcPr anchor="b"/>
                </a:tc>
                <a:tc>
                  <a:txBody>
                    <a:bodyPr/>
                    <a:lstStyle/>
                    <a:p>
                      <a:r>
                        <a:rPr lang="en-US" sz="2000" dirty="0">
                          <a:latin typeface="Arial" panose="020B0604020202020204" pitchFamily="34" charset="0"/>
                          <a:cs typeface="Arial" panose="020B0604020202020204" pitchFamily="34" charset="0"/>
                        </a:rPr>
                        <a:t>Dose</a:t>
                      </a:r>
                    </a:p>
                  </a:txBody>
                  <a:tcPr anchor="b"/>
                </a:tc>
                <a:tc>
                  <a:txBody>
                    <a:bodyPr/>
                    <a:lstStyle/>
                    <a:p>
                      <a:r>
                        <a:rPr lang="en-US" sz="2000" dirty="0">
                          <a:latin typeface="Arial" panose="020B0604020202020204" pitchFamily="34" charset="0"/>
                          <a:cs typeface="Arial" panose="020B0604020202020204" pitchFamily="34" charset="0"/>
                        </a:rPr>
                        <a:t>Directions</a:t>
                      </a:r>
                    </a:p>
                  </a:txBody>
                  <a:tcPr anchor="b"/>
                </a:tc>
                <a:extLst>
                  <a:ext uri="{0D108BD9-81ED-4DB2-BD59-A6C34878D82A}">
                    <a16:rowId xmlns:a16="http://schemas.microsoft.com/office/drawing/2014/main" val="10000"/>
                  </a:ext>
                </a:extLst>
              </a:tr>
              <a:tr h="457200">
                <a:tc>
                  <a:txBody>
                    <a:bodyPr/>
                    <a:lstStyle/>
                    <a:p>
                      <a:r>
                        <a:rPr lang="en-US" sz="1800" dirty="0" err="1">
                          <a:latin typeface="Arial" panose="020B0604020202020204" pitchFamily="34" charset="0"/>
                          <a:cs typeface="Arial" panose="020B0604020202020204" pitchFamily="34" charset="0"/>
                        </a:rPr>
                        <a:t>Beclomethasone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Beconase</a:t>
                      </a:r>
                      <a:r>
                        <a:rPr lang="en-US" sz="1800" baseline="0" dirty="0">
                          <a:latin typeface="Arial" panose="020B0604020202020204" pitchFamily="34" charset="0"/>
                          <a:cs typeface="Arial" panose="020B0604020202020204" pitchFamily="34" charset="0"/>
                        </a:rPr>
                        <a:t> AQ</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endParaRPr lang="en-US" sz="1800" dirty="0">
                        <a:latin typeface="Arial" panose="020B0604020202020204" pitchFamily="34" charset="0"/>
                        <a:cs typeface="Arial" panose="020B0604020202020204" pitchFamily="34" charset="0"/>
                      </a:endParaRPr>
                    </a:p>
                  </a:txBody>
                  <a:tcPr anchor="ctr"/>
                </a:tc>
                <a:tc>
                  <a:txBody>
                    <a:bodyPr/>
                    <a:lstStyle/>
                    <a:p>
                      <a:r>
                        <a:rPr lang="en-US" sz="1800" dirty="0">
                          <a:latin typeface="Arial" panose="020B0604020202020204" pitchFamily="34" charset="0"/>
                          <a:cs typeface="Arial" panose="020B0604020202020204" pitchFamily="34" charset="0"/>
                        </a:rPr>
                        <a:t>42 mcg</a:t>
                      </a:r>
                    </a:p>
                  </a:txBody>
                  <a:tcPr anchor="ctr"/>
                </a:tc>
                <a:tc>
                  <a:txBody>
                    <a:bodyPr/>
                    <a:lstStyle/>
                    <a:p>
                      <a:r>
                        <a:rPr lang="en-US" sz="1800" dirty="0">
                          <a:latin typeface="Arial" panose="020B0604020202020204" pitchFamily="34" charset="0"/>
                          <a:cs typeface="Arial" panose="020B0604020202020204" pitchFamily="34" charset="0"/>
                        </a:rPr>
                        <a:t>1–2 sprays BID</a:t>
                      </a:r>
                    </a:p>
                  </a:txBody>
                  <a:tcPr anchor="ctr"/>
                </a:tc>
                <a:extLst>
                  <a:ext uri="{0D108BD9-81ED-4DB2-BD59-A6C34878D82A}">
                    <a16:rowId xmlns:a16="http://schemas.microsoft.com/office/drawing/2014/main" val="10001"/>
                  </a:ext>
                </a:extLst>
              </a:tr>
              <a:tr h="457200">
                <a:tc>
                  <a:txBody>
                    <a:bodyPr/>
                    <a:lstStyle/>
                    <a:p>
                      <a:r>
                        <a:rPr lang="en-US" sz="1800" dirty="0">
                          <a:latin typeface="Arial" panose="020B0604020202020204" pitchFamily="34" charset="0"/>
                          <a:cs typeface="Arial" panose="020B0604020202020204" pitchFamily="34" charset="0"/>
                        </a:rPr>
                        <a:t>Budesonide</a:t>
                      </a:r>
                      <a:r>
                        <a:rPr lang="en-US" sz="1800" baseline="0" dirty="0">
                          <a:latin typeface="Arial" panose="020B0604020202020204" pitchFamily="34" charset="0"/>
                          <a:cs typeface="Arial" panose="020B0604020202020204" pitchFamily="34" charset="0"/>
                        </a:rPr>
                        <a:t> (</a:t>
                      </a:r>
                      <a:r>
                        <a:rPr lang="en-US" sz="1800" baseline="0" dirty="0" err="1">
                          <a:latin typeface="Arial" panose="020B0604020202020204" pitchFamily="34" charset="0"/>
                          <a:cs typeface="Arial" panose="020B0604020202020204" pitchFamily="34" charset="0"/>
                        </a:rPr>
                        <a:t>Rhinocort</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X</a:t>
                      </a:r>
                    </a:p>
                  </a:txBody>
                  <a:tcPr anchor="ctr"/>
                </a:tc>
                <a:tc>
                  <a:txBody>
                    <a:bodyPr/>
                    <a:lstStyle/>
                    <a:p>
                      <a:r>
                        <a:rPr lang="en-US" sz="1800" dirty="0">
                          <a:latin typeface="Arial" panose="020B0604020202020204" pitchFamily="34" charset="0"/>
                          <a:cs typeface="Arial" panose="020B0604020202020204" pitchFamily="34" charset="0"/>
                        </a:rPr>
                        <a:t>32 mcg</a:t>
                      </a:r>
                    </a:p>
                  </a:txBody>
                  <a:tcPr anchor="ctr"/>
                </a:tc>
                <a:tc>
                  <a:txBody>
                    <a:bodyPr/>
                    <a:lstStyle/>
                    <a:p>
                      <a:r>
                        <a:rPr lang="en-US" sz="1800" dirty="0">
                          <a:latin typeface="Arial" panose="020B0604020202020204" pitchFamily="34" charset="0"/>
                          <a:cs typeface="Arial" panose="020B0604020202020204" pitchFamily="34" charset="0"/>
                        </a:rPr>
                        <a:t>1–4 sprays daily</a:t>
                      </a:r>
                    </a:p>
                  </a:txBody>
                  <a:tcPr anchor="ctr"/>
                </a:tc>
                <a:extLst>
                  <a:ext uri="{0D108BD9-81ED-4DB2-BD59-A6C34878D82A}">
                    <a16:rowId xmlns:a16="http://schemas.microsoft.com/office/drawing/2014/main" val="10002"/>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err="1">
                          <a:latin typeface="Arial" panose="020B0604020202020204" pitchFamily="34" charset="0"/>
                          <a:cs typeface="Arial" panose="020B0604020202020204" pitchFamily="34" charset="0"/>
                        </a:rPr>
                        <a:t>Ciclesonide</a:t>
                      </a:r>
                      <a:r>
                        <a:rPr lang="en-US" sz="1800" baseline="0" dirty="0">
                          <a:latin typeface="Arial" panose="020B0604020202020204" pitchFamily="34" charset="0"/>
                          <a:cs typeface="Arial" panose="020B0604020202020204" pitchFamily="34" charset="0"/>
                        </a:rPr>
                        <a:t> (</a:t>
                      </a:r>
                      <a:r>
                        <a:rPr lang="en-US" sz="1800" baseline="0" dirty="0" err="1">
                          <a:latin typeface="Arial" panose="020B0604020202020204" pitchFamily="34" charset="0"/>
                          <a:cs typeface="Arial" panose="020B0604020202020204" pitchFamily="34" charset="0"/>
                        </a:rPr>
                        <a:t>Omnaris</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endParaRPr lang="en-US" sz="1800" dirty="0">
                        <a:latin typeface="Arial" panose="020B0604020202020204" pitchFamily="34" charset="0"/>
                        <a:cs typeface="Arial" panose="020B0604020202020204" pitchFamily="34" charset="0"/>
                      </a:endParaRPr>
                    </a:p>
                  </a:txBody>
                  <a:tcPr anchor="ctr"/>
                </a:tc>
                <a:tc>
                  <a:txBody>
                    <a:bodyPr/>
                    <a:lstStyle/>
                    <a:p>
                      <a:r>
                        <a:rPr lang="en-US" sz="1800" dirty="0">
                          <a:latin typeface="Arial" panose="020B0604020202020204" pitchFamily="34" charset="0"/>
                          <a:cs typeface="Arial" panose="020B0604020202020204" pitchFamily="34" charset="0"/>
                        </a:rPr>
                        <a:t>50 mcg</a:t>
                      </a:r>
                    </a:p>
                  </a:txBody>
                  <a:tcPr anchor="ctr"/>
                </a:tc>
                <a:tc>
                  <a:txBody>
                    <a:bodyPr/>
                    <a:lstStyle/>
                    <a:p>
                      <a:r>
                        <a:rPr lang="en-US" sz="1800" dirty="0">
                          <a:latin typeface="Arial" panose="020B0604020202020204" pitchFamily="34" charset="0"/>
                          <a:cs typeface="Arial" panose="020B0604020202020204" pitchFamily="34" charset="0"/>
                        </a:rPr>
                        <a:t>2 sprays daily</a:t>
                      </a:r>
                    </a:p>
                  </a:txBody>
                  <a:tcPr anchor="ctr"/>
                </a:tc>
                <a:extLst>
                  <a:ext uri="{0D108BD9-81ED-4DB2-BD59-A6C34878D82A}">
                    <a16:rowId xmlns:a16="http://schemas.microsoft.com/office/drawing/2014/main" val="10003"/>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err="1">
                          <a:latin typeface="Arial" panose="020B0604020202020204" pitchFamily="34" charset="0"/>
                          <a:cs typeface="Arial" panose="020B0604020202020204" pitchFamily="34" charset="0"/>
                        </a:rPr>
                        <a:t>Flunisolide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Nasarel</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endParaRPr lang="en-US" sz="1800" dirty="0">
                        <a:latin typeface="Arial" panose="020B0604020202020204" pitchFamily="34" charset="0"/>
                        <a:cs typeface="Arial" panose="020B0604020202020204" pitchFamily="34" charset="0"/>
                      </a:endParaRPr>
                    </a:p>
                  </a:txBody>
                  <a:tcPr anchor="ctr"/>
                </a:tc>
                <a:tc>
                  <a:txBody>
                    <a:bodyPr/>
                    <a:lstStyle/>
                    <a:p>
                      <a:r>
                        <a:rPr lang="en-US" sz="1800" dirty="0">
                          <a:latin typeface="Arial" panose="020B0604020202020204" pitchFamily="34" charset="0"/>
                          <a:cs typeface="Arial" panose="020B0604020202020204" pitchFamily="34" charset="0"/>
                        </a:rPr>
                        <a:t>25 mcg</a:t>
                      </a:r>
                    </a:p>
                  </a:txBody>
                  <a:tcPr anchor="ctr"/>
                </a:tc>
                <a:tc>
                  <a:txBody>
                    <a:bodyPr/>
                    <a:lstStyle/>
                    <a:p>
                      <a:r>
                        <a:rPr lang="en-US" sz="1800" dirty="0">
                          <a:latin typeface="Arial" panose="020B0604020202020204" pitchFamily="34" charset="0"/>
                          <a:cs typeface="Arial" panose="020B0604020202020204" pitchFamily="34" charset="0"/>
                        </a:rPr>
                        <a:t>2 sprays 2–3 times daily</a:t>
                      </a:r>
                    </a:p>
                  </a:txBody>
                  <a:tcPr anchor="ctr"/>
                </a:tc>
                <a:extLst>
                  <a:ext uri="{0D108BD9-81ED-4DB2-BD59-A6C34878D82A}">
                    <a16:rowId xmlns:a16="http://schemas.microsoft.com/office/drawing/2014/main" val="10004"/>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Fluticasone furoate (</a:t>
                      </a:r>
                      <a:r>
                        <a:rPr lang="en-US" sz="1800" dirty="0" err="1">
                          <a:latin typeface="Arial" panose="020B0604020202020204" pitchFamily="34" charset="0"/>
                          <a:cs typeface="Arial" panose="020B0604020202020204" pitchFamily="34" charset="0"/>
                        </a:rPr>
                        <a:t>Veramyst</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 </a:t>
                      </a:r>
                      <a:br>
                        <a:rPr lang="en-US" sz="1800" baseline="0" dirty="0">
                          <a:latin typeface="Arial" panose="020B0604020202020204" pitchFamily="34" charset="0"/>
                          <a:cs typeface="Arial" panose="020B0604020202020204" pitchFamily="34" charset="0"/>
                        </a:rPr>
                      </a:br>
                      <a:r>
                        <a:rPr lang="en-US" sz="1800" baseline="0" dirty="0">
                          <a:latin typeface="Arial" panose="020B0604020202020204" pitchFamily="34" charset="0"/>
                          <a:cs typeface="Arial" panose="020B0604020202020204" pitchFamily="34" charset="0"/>
                        </a:rPr>
                        <a:t>Flonase </a:t>
                      </a:r>
                      <a:r>
                        <a:rPr lang="en-US" sz="1800" baseline="0" dirty="0" err="1">
                          <a:latin typeface="Arial" panose="020B0604020202020204" pitchFamily="34" charset="0"/>
                          <a:cs typeface="Arial" panose="020B0604020202020204" pitchFamily="34" charset="0"/>
                        </a:rPr>
                        <a:t>Sensimist</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X</a:t>
                      </a:r>
                    </a:p>
                    <a:p>
                      <a:pPr algn="ctr"/>
                      <a:r>
                        <a:rPr lang="en-US" sz="1800" dirty="0">
                          <a:latin typeface="Arial" panose="020B0604020202020204" pitchFamily="34" charset="0"/>
                          <a:cs typeface="Arial" panose="020B0604020202020204" pitchFamily="34" charset="0"/>
                        </a:rPr>
                        <a:t>(FS)</a:t>
                      </a:r>
                    </a:p>
                  </a:txBody>
                  <a:tcPr anchor="ctr"/>
                </a:tc>
                <a:tc>
                  <a:txBody>
                    <a:bodyPr/>
                    <a:lstStyle/>
                    <a:p>
                      <a:r>
                        <a:rPr lang="en-US" sz="1800" dirty="0">
                          <a:latin typeface="Arial" panose="020B0604020202020204" pitchFamily="34" charset="0"/>
                          <a:cs typeface="Arial" panose="020B0604020202020204" pitchFamily="34" charset="0"/>
                        </a:rPr>
                        <a:t>27.5 mcg</a:t>
                      </a:r>
                    </a:p>
                  </a:txBody>
                  <a:tcPr anchor="ctr"/>
                </a:tc>
                <a:tc>
                  <a:txBody>
                    <a:bodyPr/>
                    <a:lstStyle/>
                    <a:p>
                      <a:r>
                        <a:rPr lang="en-US" sz="1800" dirty="0">
                          <a:latin typeface="Arial" panose="020B0604020202020204" pitchFamily="34" charset="0"/>
                          <a:cs typeface="Arial" panose="020B0604020202020204" pitchFamily="34" charset="0"/>
                        </a:rPr>
                        <a:t>2 sprays daily</a:t>
                      </a:r>
                    </a:p>
                  </a:txBody>
                  <a:tcPr anchor="ctr"/>
                </a:tc>
                <a:extLst>
                  <a:ext uri="{0D108BD9-81ED-4DB2-BD59-A6C34878D82A}">
                    <a16:rowId xmlns:a16="http://schemas.microsoft.com/office/drawing/2014/main" val="10005"/>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Fluticasone propionate (Flonase</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X</a:t>
                      </a:r>
                    </a:p>
                  </a:txBody>
                  <a:tcPr anchor="ctr"/>
                </a:tc>
                <a:tc>
                  <a:txBody>
                    <a:bodyPr/>
                    <a:lstStyle/>
                    <a:p>
                      <a:r>
                        <a:rPr lang="en-US" sz="1800" dirty="0">
                          <a:latin typeface="Arial" panose="020B0604020202020204" pitchFamily="34" charset="0"/>
                          <a:cs typeface="Arial" panose="020B0604020202020204" pitchFamily="34" charset="0"/>
                        </a:rPr>
                        <a:t>50 mcg</a:t>
                      </a:r>
                    </a:p>
                  </a:txBody>
                  <a:tcPr anchor="ctr"/>
                </a:tc>
                <a:tc>
                  <a:txBody>
                    <a:bodyPr/>
                    <a:lstStyle/>
                    <a:p>
                      <a:r>
                        <a:rPr lang="en-US" sz="1800" dirty="0">
                          <a:latin typeface="Arial" panose="020B0604020202020204" pitchFamily="34" charset="0"/>
                          <a:cs typeface="Arial" panose="020B0604020202020204" pitchFamily="34" charset="0"/>
                        </a:rPr>
                        <a:t>1–2 sprays daily</a:t>
                      </a:r>
                    </a:p>
                  </a:txBody>
                  <a:tcPr anchor="ctr"/>
                </a:tc>
                <a:extLst>
                  <a:ext uri="{0D108BD9-81ED-4DB2-BD59-A6C34878D82A}">
                    <a16:rowId xmlns:a16="http://schemas.microsoft.com/office/drawing/2014/main" val="10006"/>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Mometasone furoate (Nasonex</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endParaRPr lang="en-US" sz="1800" dirty="0">
                        <a:latin typeface="Arial" panose="020B0604020202020204" pitchFamily="34" charset="0"/>
                        <a:cs typeface="Arial" panose="020B0604020202020204" pitchFamily="34" charset="0"/>
                      </a:endParaRPr>
                    </a:p>
                  </a:txBody>
                  <a:tcPr anchor="ctr"/>
                </a:tc>
                <a:tc>
                  <a:txBody>
                    <a:bodyPr/>
                    <a:lstStyle/>
                    <a:p>
                      <a:r>
                        <a:rPr lang="en-US" sz="1800" dirty="0">
                          <a:latin typeface="Arial" panose="020B0604020202020204" pitchFamily="34" charset="0"/>
                          <a:cs typeface="Arial" panose="020B0604020202020204" pitchFamily="34" charset="0"/>
                        </a:rPr>
                        <a:t>50 mcg</a:t>
                      </a:r>
                    </a:p>
                  </a:txBody>
                  <a:tcPr anchor="ctr"/>
                </a:tc>
                <a:tc>
                  <a:txBody>
                    <a:bodyPr/>
                    <a:lstStyle/>
                    <a:p>
                      <a:r>
                        <a:rPr lang="en-US" sz="1800" dirty="0">
                          <a:latin typeface="Arial" panose="020B0604020202020204" pitchFamily="34" charset="0"/>
                          <a:cs typeface="Arial" panose="020B0604020202020204" pitchFamily="34" charset="0"/>
                        </a:rPr>
                        <a:t>2 sprays daily</a:t>
                      </a:r>
                    </a:p>
                  </a:txBody>
                  <a:tcPr anchor="ctr"/>
                </a:tc>
                <a:extLst>
                  <a:ext uri="{0D108BD9-81ED-4DB2-BD59-A6C34878D82A}">
                    <a16:rowId xmlns:a16="http://schemas.microsoft.com/office/drawing/2014/main" val="10007"/>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Triamcinolone</a:t>
                      </a:r>
                      <a:r>
                        <a:rPr lang="en-US" sz="1800" baseline="0" dirty="0">
                          <a:latin typeface="Arial" panose="020B0604020202020204" pitchFamily="34" charset="0"/>
                          <a:cs typeface="Arial" panose="020B0604020202020204" pitchFamily="34" charset="0"/>
                        </a:rPr>
                        <a:t> </a:t>
                      </a:r>
                      <a:r>
                        <a:rPr lang="en-US" sz="1800" baseline="0" dirty="0" err="1">
                          <a:latin typeface="Arial" panose="020B0604020202020204" pitchFamily="34" charset="0"/>
                          <a:cs typeface="Arial" panose="020B0604020202020204" pitchFamily="34" charset="0"/>
                        </a:rPr>
                        <a:t>acetonide</a:t>
                      </a:r>
                      <a:r>
                        <a:rPr lang="en-US" sz="1800" baseline="0" dirty="0">
                          <a:latin typeface="Arial" panose="020B0604020202020204" pitchFamily="34" charset="0"/>
                          <a:cs typeface="Arial" panose="020B0604020202020204" pitchFamily="34" charset="0"/>
                        </a:rPr>
                        <a:t> (Nasacort</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X</a:t>
                      </a:r>
                    </a:p>
                  </a:txBody>
                  <a:tcPr anchor="ctr"/>
                </a:tc>
                <a:tc>
                  <a:txBody>
                    <a:bodyPr/>
                    <a:lstStyle/>
                    <a:p>
                      <a:r>
                        <a:rPr lang="en-US" sz="1800" dirty="0">
                          <a:latin typeface="Arial" panose="020B0604020202020204" pitchFamily="34" charset="0"/>
                          <a:cs typeface="Arial" panose="020B0604020202020204" pitchFamily="34" charset="0"/>
                        </a:rPr>
                        <a:t>55 mcg</a:t>
                      </a:r>
                    </a:p>
                  </a:txBody>
                  <a:tcPr anchor="ctr"/>
                </a:tc>
                <a:tc>
                  <a:txBody>
                    <a:bodyPr/>
                    <a:lstStyle/>
                    <a:p>
                      <a:r>
                        <a:rPr lang="en-US" sz="1800" dirty="0">
                          <a:latin typeface="Arial" panose="020B0604020202020204" pitchFamily="34" charset="0"/>
                          <a:cs typeface="Arial" panose="020B0604020202020204" pitchFamily="34" charset="0"/>
                        </a:rPr>
                        <a:t>1–2 sprays daily</a:t>
                      </a:r>
                    </a:p>
                  </a:txBody>
                  <a:tcPr anchor="ctr"/>
                </a:tc>
                <a:extLst>
                  <a:ext uri="{0D108BD9-81ED-4DB2-BD59-A6C34878D82A}">
                    <a16:rowId xmlns:a16="http://schemas.microsoft.com/office/drawing/2014/main" val="10008"/>
                  </a:ext>
                </a:extLst>
              </a:tr>
            </a:tbl>
          </a:graphicData>
        </a:graphic>
      </p:graphicFrame>
      <p:sp>
        <p:nvSpPr>
          <p:cNvPr id="8" name="TextBox 7"/>
          <p:cNvSpPr txBox="1"/>
          <p:nvPr/>
        </p:nvSpPr>
        <p:spPr>
          <a:xfrm>
            <a:off x="538751" y="5592075"/>
            <a:ext cx="500107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should be used in EACH nostril.</a:t>
            </a:r>
          </a:p>
        </p:txBody>
      </p:sp>
      <p:sp>
        <p:nvSpPr>
          <p:cNvPr id="9" name="Text Placeholder 7"/>
          <p:cNvSpPr txBox="1">
            <a:spLocks/>
          </p:cNvSpPr>
          <p:nvPr/>
        </p:nvSpPr>
        <p:spPr>
          <a:xfrm>
            <a:off x="6193111" y="5676791"/>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Lexicomp Online. Copyright</a:t>
            </a:r>
            <a:r>
              <a:rPr lang="en-US" sz="1000" baseline="30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1978-2025 Lexicomp, Inc. All Rights Reserved.</a:t>
            </a:r>
          </a:p>
        </p:txBody>
      </p:sp>
    </p:spTree>
    <p:extLst>
      <p:ext uri="{BB962C8B-B14F-4D97-AF65-F5344CB8AC3E}">
        <p14:creationId xmlns:p14="http://schemas.microsoft.com/office/powerpoint/2010/main" val="1734797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Intranasal Corticosteroids:</a:t>
            </a:r>
            <a:br>
              <a:rPr lang="en-US" dirty="0"/>
            </a:br>
            <a:r>
              <a:rPr lang="en-US" dirty="0"/>
              <a:t>2017 Update</a:t>
            </a:r>
          </a:p>
        </p:txBody>
      </p:sp>
      <p:sp>
        <p:nvSpPr>
          <p:cNvPr id="5" name="Content Placeholder 4">
            <a:extLst>
              <a:ext uri="{FF2B5EF4-FFF2-40B4-BE49-F238E27FC236}">
                <a16:creationId xmlns:a16="http://schemas.microsoft.com/office/drawing/2014/main" id="{4C2A195B-02E7-DBD8-7E34-8CF471C60D8E}"/>
              </a:ext>
            </a:extLst>
          </p:cNvPr>
          <p:cNvSpPr>
            <a:spLocks noGrp="1"/>
          </p:cNvSpPr>
          <p:nvPr>
            <p:ph idx="1"/>
          </p:nvPr>
        </p:nvSpPr>
        <p:spPr>
          <a:xfrm>
            <a:off x="457200" y="1737360"/>
            <a:ext cx="8229600" cy="4057739"/>
          </a:xfrm>
        </p:spPr>
        <p:txBody>
          <a:bodyPr/>
          <a:lstStyle/>
          <a:p>
            <a:r>
              <a:rPr lang="en-US" dirty="0">
                <a:latin typeface="Arial" panose="020B0604020202020204" pitchFamily="34" charset="0"/>
                <a:cs typeface="Arial" panose="020B0604020202020204" pitchFamily="34" charset="0"/>
              </a:rPr>
              <a:t>For initial treatment, routinely prescribe intranasal corticosteroids as monotherapy.</a:t>
            </a:r>
          </a:p>
          <a:p>
            <a:r>
              <a:rPr lang="en-US" dirty="0">
                <a:latin typeface="Arial" panose="020B0604020202020204" pitchFamily="34" charset="0"/>
                <a:cs typeface="Arial" panose="020B0604020202020204" pitchFamily="34" charset="0"/>
              </a:rPr>
              <a:t>For the treatment of moderate to severe allergic rhinitis, the clinician may recommend the combination of intranasal corticosteroids and intranasal antihistamines for initial treatment.</a:t>
            </a:r>
          </a:p>
        </p:txBody>
      </p:sp>
      <p:sp>
        <p:nvSpPr>
          <p:cNvPr id="8" name="Text Placeholder 7">
            <a:extLst>
              <a:ext uri="{FF2B5EF4-FFF2-40B4-BE49-F238E27FC236}">
                <a16:creationId xmlns:a16="http://schemas.microsoft.com/office/drawing/2014/main" id="{75B6BB72-950E-E8C1-644D-8C7CE446CD6D}"/>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(Wallace et al., 2017)</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7" name="Action Button: Home 6">
            <a:hlinkClick r:id="rId2"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396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1</a:t>
            </a:r>
            <a:br>
              <a:rPr lang="en-US" dirty="0"/>
            </a:br>
            <a:r>
              <a:rPr lang="en-US" dirty="0"/>
              <a:t>20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None/>
            </a:pPr>
            <a:r>
              <a:rPr lang="en-US" dirty="0">
                <a:latin typeface="Arial" panose="020B0604020202020204" pitchFamily="34" charset="0"/>
                <a:cs typeface="Arial" panose="020B0604020202020204" pitchFamily="34" charset="0"/>
              </a:rPr>
              <a:t>How long does it take for a peak response to occur for intranasal corticosteroids in most patients?</a:t>
            </a:r>
          </a:p>
        </p:txBody>
      </p:sp>
      <p:sp>
        <p:nvSpPr>
          <p:cNvPr id="5" name="Rectangle 4"/>
          <p:cNvSpPr/>
          <p:nvPr/>
        </p:nvSpPr>
        <p:spPr>
          <a:xfrm>
            <a:off x="595489" y="3405195"/>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2 weeks</a:t>
            </a:r>
          </a:p>
        </p:txBody>
      </p:sp>
    </p:spTree>
    <p:extLst>
      <p:ext uri="{BB962C8B-B14F-4D97-AF65-F5344CB8AC3E}">
        <p14:creationId xmlns:p14="http://schemas.microsoft.com/office/powerpoint/2010/main" val="30587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Onset of Effect</a:t>
            </a:r>
          </a:p>
        </p:txBody>
      </p:sp>
      <p:sp>
        <p:nvSpPr>
          <p:cNvPr id="3" name="Content Placeholder 2">
            <a:extLst>
              <a:ext uri="{FF2B5EF4-FFF2-40B4-BE49-F238E27FC236}">
                <a16:creationId xmlns:a16="http://schemas.microsoft.com/office/drawing/2014/main" id="{BEFCCF06-CB69-8F06-2E1F-6D1548E331CB}"/>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Intranasal corticosteroids will start working in 3–12 hours.</a:t>
            </a:r>
          </a:p>
          <a:p>
            <a:r>
              <a:rPr lang="en-US" dirty="0">
                <a:latin typeface="Arial" panose="020B0604020202020204" pitchFamily="34" charset="0"/>
                <a:cs typeface="Arial" panose="020B0604020202020204" pitchFamily="34" charset="0"/>
              </a:rPr>
              <a:t>However, maximum effect is realized over 2 weeks.</a:t>
            </a:r>
          </a:p>
          <a:p>
            <a:r>
              <a:rPr lang="en-US" dirty="0">
                <a:latin typeface="Arial" panose="020B0604020202020204" pitchFamily="34" charset="0"/>
                <a:cs typeface="Arial" panose="020B0604020202020204" pitchFamily="34" charset="0"/>
              </a:rPr>
              <a:t>As needed regimens can also control seasonal allergies but may not be as effective as continual use.</a:t>
            </a:r>
          </a:p>
        </p:txBody>
      </p:sp>
      <p:sp>
        <p:nvSpPr>
          <p:cNvPr id="7" name="Text Placeholder 6">
            <a:extLst>
              <a:ext uri="{FF2B5EF4-FFF2-40B4-BE49-F238E27FC236}">
                <a16:creationId xmlns:a16="http://schemas.microsoft.com/office/drawing/2014/main" id="{3984D898-703E-7007-00F3-FDC657915952}"/>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(Wallace et al., 2008; Wells et al., 2015)</a:t>
            </a:r>
          </a:p>
        </p:txBody>
      </p:sp>
      <p:sp>
        <p:nvSpPr>
          <p:cNvPr id="9" name="Action Button: Home 8">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797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1</a:t>
            </a:r>
            <a:br>
              <a:rPr lang="en-US" dirty="0"/>
            </a:br>
            <a:r>
              <a:rPr lang="en-US" dirty="0"/>
              <a:t>30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None/>
            </a:pPr>
            <a:r>
              <a:rPr lang="en-US" dirty="0">
                <a:latin typeface="Arial" panose="020B0604020202020204" pitchFamily="34" charset="0"/>
                <a:cs typeface="Arial" panose="020B0604020202020204" pitchFamily="34" charset="0"/>
              </a:rPr>
              <a:t>What are three common side effects of intranasal corticosteroids?</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Sneezing, stinging, headache, epistaxis, rare infections with </a:t>
            </a:r>
            <a:r>
              <a:rPr lang="en-US" sz="3600" i="1" dirty="0">
                <a:latin typeface="Arial" panose="020B0604020202020204" pitchFamily="34" charset="0"/>
                <a:cs typeface="Arial" panose="020B0604020202020204" pitchFamily="34" charset="0"/>
              </a:rPr>
              <a:t>Candida </a:t>
            </a:r>
            <a:r>
              <a:rPr lang="en-US" sz="3600" i="1" dirty="0" err="1">
                <a:latin typeface="Arial" panose="020B0604020202020204" pitchFamily="34" charset="0"/>
                <a:cs typeface="Arial" panose="020B0604020202020204" pitchFamily="34" charset="0"/>
              </a:rPr>
              <a:t>albicans</a:t>
            </a:r>
            <a:endParaRPr lang="en-US" sz="3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7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Intranasal Corticosteroid</a:t>
            </a:r>
            <a:br>
              <a:rPr lang="en-US" dirty="0"/>
            </a:br>
            <a:r>
              <a:rPr lang="en-US" dirty="0"/>
              <a:t>Side Effects</a:t>
            </a:r>
          </a:p>
        </p:txBody>
      </p:sp>
      <p:sp>
        <p:nvSpPr>
          <p:cNvPr id="3" name="Content Placeholder 2">
            <a:extLst>
              <a:ext uri="{FF2B5EF4-FFF2-40B4-BE49-F238E27FC236}">
                <a16:creationId xmlns:a16="http://schemas.microsoft.com/office/drawing/2014/main" id="{CA37C574-A30D-0A38-F180-B01B84661047}"/>
              </a:ext>
            </a:extLst>
          </p:cNvPr>
          <p:cNvSpPr>
            <a:spLocks noGrp="1"/>
          </p:cNvSpPr>
          <p:nvPr>
            <p:ph idx="1"/>
          </p:nvPr>
        </p:nvSpPr>
        <p:spPr>
          <a:xfrm>
            <a:off x="457200" y="1737360"/>
            <a:ext cx="8229600" cy="4057739"/>
          </a:xfrm>
        </p:spPr>
        <p:txBody>
          <a:bodyPr/>
          <a:lstStyle/>
          <a:p>
            <a:r>
              <a:rPr lang="en-US" dirty="0">
                <a:latin typeface="Arial" panose="020B0604020202020204" pitchFamily="34" charset="0"/>
                <a:cs typeface="Arial" panose="020B0604020202020204" pitchFamily="34" charset="0"/>
              </a:rPr>
              <a:t>When recommended doses are used, the below systemic effects have not been seen:</a:t>
            </a:r>
          </a:p>
          <a:p>
            <a:pPr lvl="1"/>
            <a:r>
              <a:rPr lang="en-US" dirty="0">
                <a:latin typeface="Arial" panose="020B0604020202020204" pitchFamily="34" charset="0"/>
                <a:cs typeface="Arial" panose="020B0604020202020204" pitchFamily="34" charset="0"/>
              </a:rPr>
              <a:t>Childhood growth suppression</a:t>
            </a:r>
          </a:p>
          <a:p>
            <a:pPr lvl="1"/>
            <a:r>
              <a:rPr lang="en-US" dirty="0">
                <a:latin typeface="Arial" panose="020B0604020202020204" pitchFamily="34" charset="0"/>
                <a:cs typeface="Arial" panose="020B0604020202020204" pitchFamily="34" charset="0"/>
              </a:rPr>
              <a:t>Cataracts</a:t>
            </a:r>
          </a:p>
          <a:p>
            <a:pPr lvl="1"/>
            <a:r>
              <a:rPr lang="en-US" dirty="0">
                <a:latin typeface="Arial" panose="020B0604020202020204" pitchFamily="34" charset="0"/>
                <a:cs typeface="Arial" panose="020B0604020202020204" pitchFamily="34" charset="0"/>
              </a:rPr>
              <a:t>Glaucoma</a:t>
            </a:r>
          </a:p>
          <a:p>
            <a:pPr lvl="1"/>
            <a:r>
              <a:rPr lang="en-US" dirty="0">
                <a:latin typeface="Arial" panose="020B0604020202020204" pitchFamily="34" charset="0"/>
                <a:cs typeface="Arial" panose="020B0604020202020204" pitchFamily="34" charset="0"/>
              </a:rPr>
              <a:t>Hypothalamic-pituitary-adrenal (HPA) axis</a:t>
            </a:r>
          </a:p>
        </p:txBody>
      </p:sp>
      <p:sp>
        <p:nvSpPr>
          <p:cNvPr id="6" name="Text Placeholder 5">
            <a:extLst>
              <a:ext uri="{FF2B5EF4-FFF2-40B4-BE49-F238E27FC236}">
                <a16:creationId xmlns:a16="http://schemas.microsoft.com/office/drawing/2014/main" id="{3E8AE82E-E981-F75E-9443-EE2FA6C815D7}"/>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(Wallace et al., 2008; Wells et al., 2015)</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9" name="Action Button: Home 8">
            <a:hlinkClick r:id="rId2"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797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1</a:t>
            </a:r>
            <a:br>
              <a:rPr lang="en-US" dirty="0"/>
            </a:br>
            <a:r>
              <a:rPr lang="en-US" dirty="0"/>
              <a:t>40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None/>
            </a:pPr>
            <a:r>
              <a:rPr lang="en-US" dirty="0">
                <a:latin typeface="Arial" panose="020B0604020202020204" pitchFamily="34" charset="0"/>
                <a:cs typeface="Arial" panose="020B0604020202020204" pitchFamily="34" charset="0"/>
              </a:rPr>
              <a:t>What are two educational points to give to patients about how to use an intranasal corticosteroid device?</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Shake bottle, prime device, blow nose prior to use, close one nostril, aim 45° angle</a:t>
            </a:r>
          </a:p>
        </p:txBody>
      </p:sp>
    </p:spTree>
    <p:extLst>
      <p:ext uri="{BB962C8B-B14F-4D97-AF65-F5344CB8AC3E}">
        <p14:creationId xmlns:p14="http://schemas.microsoft.com/office/powerpoint/2010/main" val="30587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000"/>
            <a:ext cx="8229600" cy="1143000"/>
          </a:xfrm>
        </p:spPr>
        <p:txBody>
          <a:bodyPr/>
          <a:lstStyle/>
          <a:p>
            <a:r>
              <a:rPr lang="en-US" dirty="0"/>
              <a:t>Proper Technique Video</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1026" name="Picture 2" descr="C:\Users\Ray\AppData\Local\Microsoft\Windows\Temporary Internet Files\Content.IE5\BK0OZ422\Icon_Camera.svg[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321040" y="5370932"/>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9" name="Action Button: Home 8">
            <a:hlinkClick r:id="rId6"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oEzEvbBRwHo"/>
          <p:cNvPicPr>
            <a:picLocks noRot="1" noChangeAspect="1"/>
          </p:cNvPicPr>
          <p:nvPr>
            <a:videoFile r:link="rId1"/>
          </p:nvPr>
        </p:nvPicPr>
        <p:blipFill>
          <a:blip r:embed="rId7"/>
          <a:stretch>
            <a:fillRect/>
          </a:stretch>
        </p:blipFill>
        <p:spPr>
          <a:xfrm>
            <a:off x="1265338" y="1594884"/>
            <a:ext cx="6613324" cy="3719995"/>
          </a:xfrm>
          <a:prstGeom prst="rect">
            <a:avLst/>
          </a:prstGeom>
        </p:spPr>
      </p:pic>
    </p:spTree>
    <p:extLst>
      <p:ext uri="{BB962C8B-B14F-4D97-AF65-F5344CB8AC3E}">
        <p14:creationId xmlns:p14="http://schemas.microsoft.com/office/powerpoint/2010/main" val="173479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r>
              <a:rPr lang="en-US" dirty="0" err="1"/>
              <a:t>Epi</a:t>
            </a:r>
            <a:r>
              <a:rPr lang="en-US" dirty="0"/>
              <a:t> 10 Point Question</a:t>
            </a:r>
          </a:p>
        </p:txBody>
      </p:sp>
      <p:sp>
        <p:nvSpPr>
          <p:cNvPr id="7" name="Text Placeholder 6"/>
          <p:cNvSpPr>
            <a:spLocks noGrp="1"/>
          </p:cNvSpPr>
          <p:nvPr>
            <p:ph type="body" sz="quarter" idx="10"/>
          </p:nvPr>
        </p:nvSpPr>
        <p:spPr/>
        <p:txBody>
          <a:bodyPr/>
          <a:lstStyle/>
          <a:p>
            <a:r>
              <a:rPr lang="en-US" dirty="0"/>
              <a:t>(Wallace et al., 2008)</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What is allergic rhinitis?</a:t>
            </a:r>
          </a:p>
        </p:txBody>
      </p:sp>
      <p:sp>
        <p:nvSpPr>
          <p:cNvPr id="6" name="Rectangle 5"/>
          <p:cNvSpPr/>
          <p:nvPr/>
        </p:nvSpPr>
        <p:spPr>
          <a:xfrm>
            <a:off x="595489" y="3119475"/>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“An immunoglobulin E (</a:t>
            </a:r>
            <a:r>
              <a:rPr lang="en-US" sz="3600" dirty="0" err="1">
                <a:latin typeface="Arial" panose="020B0604020202020204" pitchFamily="34" charset="0"/>
                <a:cs typeface="Arial" panose="020B0604020202020204" pitchFamily="34" charset="0"/>
              </a:rPr>
              <a:t>IgE</a:t>
            </a:r>
            <a:r>
              <a:rPr lang="en-US" sz="3600" dirty="0">
                <a:latin typeface="Arial" panose="020B0604020202020204" pitchFamily="34" charset="0"/>
                <a:cs typeface="Arial" panose="020B0604020202020204" pitchFamily="34" charset="0"/>
              </a:rPr>
              <a:t>)-mediated inflammatory response of the nasal mucous membranes after exposure to inhaled allergens”</a:t>
            </a:r>
          </a:p>
        </p:txBody>
      </p:sp>
    </p:spTree>
    <p:extLst>
      <p:ext uri="{BB962C8B-B14F-4D97-AF65-F5344CB8AC3E}">
        <p14:creationId xmlns:p14="http://schemas.microsoft.com/office/powerpoint/2010/main" val="186563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1</a:t>
            </a:r>
            <a:br>
              <a:rPr lang="en-US" dirty="0"/>
            </a:br>
            <a:r>
              <a:rPr lang="en-US" dirty="0"/>
              <a:t>50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None/>
            </a:pPr>
            <a:r>
              <a:rPr lang="en-US" dirty="0">
                <a:latin typeface="Arial" panose="020B0604020202020204" pitchFamily="34" charset="0"/>
                <a:cs typeface="Arial" panose="020B0604020202020204" pitchFamily="34" charset="0"/>
              </a:rPr>
              <a:t>What is the youngest age intranasal corticosteroids are indicated?</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2 years old</a:t>
            </a:r>
          </a:p>
          <a:p>
            <a:pPr algn="ctr"/>
            <a:r>
              <a:rPr lang="en-US" sz="2400" dirty="0">
                <a:latin typeface="Arial" panose="020B0604020202020204" pitchFamily="34" charset="0"/>
                <a:cs typeface="Arial" panose="020B0604020202020204" pitchFamily="34" charset="0"/>
              </a:rPr>
              <a:t>Depends on which </a:t>
            </a:r>
          </a:p>
          <a:p>
            <a:pPr algn="ctr"/>
            <a:r>
              <a:rPr lang="en-US" sz="2400" dirty="0">
                <a:latin typeface="Arial" panose="020B0604020202020204" pitchFamily="34" charset="0"/>
                <a:cs typeface="Arial" panose="020B0604020202020204" pitchFamily="34" charset="0"/>
              </a:rPr>
              <a:t>product you choose</a:t>
            </a:r>
          </a:p>
        </p:txBody>
      </p:sp>
    </p:spTree>
    <p:extLst>
      <p:ext uri="{BB962C8B-B14F-4D97-AF65-F5344CB8AC3E}">
        <p14:creationId xmlns:p14="http://schemas.microsoft.com/office/powerpoint/2010/main" val="30587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Considerations</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55575973"/>
              </p:ext>
            </p:extLst>
          </p:nvPr>
        </p:nvGraphicFramePr>
        <p:xfrm>
          <a:off x="340659" y="1260053"/>
          <a:ext cx="8498541" cy="4483573"/>
        </p:xfrm>
        <a:graphic>
          <a:graphicData uri="http://schemas.openxmlformats.org/drawingml/2006/table">
            <a:tbl>
              <a:tblPr firstRow="1" bandRow="1">
                <a:tableStyleId>{F5AB1C69-6EDB-4FF4-983F-18BD219EF322}</a:tableStyleId>
              </a:tblPr>
              <a:tblGrid>
                <a:gridCol w="6028034">
                  <a:extLst>
                    <a:ext uri="{9D8B030D-6E8A-4147-A177-3AD203B41FA5}">
                      <a16:colId xmlns:a16="http://schemas.microsoft.com/office/drawing/2014/main" val="20000"/>
                    </a:ext>
                  </a:extLst>
                </a:gridCol>
                <a:gridCol w="2470507">
                  <a:extLst>
                    <a:ext uri="{9D8B030D-6E8A-4147-A177-3AD203B41FA5}">
                      <a16:colId xmlns:a16="http://schemas.microsoft.com/office/drawing/2014/main" val="20001"/>
                    </a:ext>
                  </a:extLst>
                </a:gridCol>
              </a:tblGrid>
              <a:tr h="460213">
                <a:tc>
                  <a:txBody>
                    <a:bodyPr/>
                    <a:lstStyle/>
                    <a:p>
                      <a:r>
                        <a:rPr lang="en-US" sz="2400" dirty="0">
                          <a:latin typeface="Arial" panose="020B0604020202020204" pitchFamily="34" charset="0"/>
                          <a:cs typeface="Arial" panose="020B0604020202020204" pitchFamily="34" charset="0"/>
                        </a:rPr>
                        <a:t>Product</a:t>
                      </a:r>
                      <a:r>
                        <a:rPr lang="en-US" sz="2400" baseline="0" dirty="0">
                          <a:latin typeface="Arial" panose="020B0604020202020204" pitchFamily="34" charset="0"/>
                          <a:cs typeface="Arial" panose="020B0604020202020204" pitchFamily="34" charset="0"/>
                        </a:rPr>
                        <a:t> Name</a:t>
                      </a:r>
                      <a:endParaRPr lang="en-US" sz="2400" dirty="0">
                        <a:latin typeface="Arial" panose="020B0604020202020204" pitchFamily="34" charset="0"/>
                        <a:cs typeface="Arial" panose="020B0604020202020204" pitchFamily="34" charset="0"/>
                      </a:endParaRPr>
                    </a:p>
                  </a:txBody>
                  <a:tcPr anchor="b"/>
                </a:tc>
                <a:tc>
                  <a:txBody>
                    <a:bodyPr/>
                    <a:lstStyle/>
                    <a:p>
                      <a:r>
                        <a:rPr lang="en-US" sz="2400" dirty="0">
                          <a:latin typeface="Arial" panose="020B0604020202020204" pitchFamily="34" charset="0"/>
                          <a:cs typeface="Arial" panose="020B0604020202020204" pitchFamily="34" charset="0"/>
                        </a:rPr>
                        <a:t>Age (years)</a:t>
                      </a:r>
                    </a:p>
                  </a:txBody>
                  <a:tcPr anchor="b"/>
                </a:tc>
                <a:extLst>
                  <a:ext uri="{0D108BD9-81ED-4DB2-BD59-A6C34878D82A}">
                    <a16:rowId xmlns:a16="http://schemas.microsoft.com/office/drawing/2014/main" val="10000"/>
                  </a:ext>
                </a:extLst>
              </a:tr>
              <a:tr h="445393">
                <a:tc>
                  <a:txBody>
                    <a:bodyPr/>
                    <a:lstStyle/>
                    <a:p>
                      <a:r>
                        <a:rPr lang="en-US" sz="2400" dirty="0">
                          <a:latin typeface="Arial" panose="020B0604020202020204" pitchFamily="34" charset="0"/>
                          <a:cs typeface="Arial" panose="020B0604020202020204" pitchFamily="34" charset="0"/>
                        </a:rPr>
                        <a:t>Beclomethasone (</a:t>
                      </a:r>
                      <a:r>
                        <a:rPr lang="en-US" sz="2400" dirty="0" err="1">
                          <a:latin typeface="Arial" panose="020B0604020202020204" pitchFamily="34" charset="0"/>
                          <a:cs typeface="Arial" panose="020B0604020202020204" pitchFamily="34" charset="0"/>
                        </a:rPr>
                        <a:t>Beconase</a:t>
                      </a:r>
                      <a:r>
                        <a:rPr lang="en-US" sz="2400" baseline="0" dirty="0">
                          <a:latin typeface="Arial" panose="020B0604020202020204" pitchFamily="34" charset="0"/>
                          <a:cs typeface="Arial" panose="020B0604020202020204" pitchFamily="34" charset="0"/>
                        </a:rPr>
                        <a:t> AQ</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Qnasl</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6, 4</a:t>
                      </a:r>
                    </a:p>
                  </a:txBody>
                  <a:tcPr anchor="ctr"/>
                </a:tc>
                <a:extLst>
                  <a:ext uri="{0D108BD9-81ED-4DB2-BD59-A6C34878D82A}">
                    <a16:rowId xmlns:a16="http://schemas.microsoft.com/office/drawing/2014/main" val="10001"/>
                  </a:ext>
                </a:extLst>
              </a:tr>
              <a:tr h="445393">
                <a:tc>
                  <a:txBody>
                    <a:bodyPr/>
                    <a:lstStyle/>
                    <a:p>
                      <a:r>
                        <a:rPr lang="en-US" sz="2400" dirty="0">
                          <a:latin typeface="Arial" panose="020B0604020202020204" pitchFamily="34" charset="0"/>
                          <a:cs typeface="Arial" panose="020B0604020202020204" pitchFamily="34" charset="0"/>
                        </a:rPr>
                        <a:t>Budesonide</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Rhinocort</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6</a:t>
                      </a:r>
                    </a:p>
                  </a:txBody>
                  <a:tcPr anchor="ctr"/>
                </a:tc>
                <a:extLst>
                  <a:ext uri="{0D108BD9-81ED-4DB2-BD59-A6C34878D82A}">
                    <a16:rowId xmlns:a16="http://schemas.microsoft.com/office/drawing/2014/main" val="10002"/>
                  </a:ext>
                </a:extLst>
              </a:tr>
              <a:tr h="4453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Ciclesonide</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Omnaris</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6</a:t>
                      </a:r>
                    </a:p>
                  </a:txBody>
                  <a:tcPr anchor="ctr"/>
                </a:tc>
                <a:extLst>
                  <a:ext uri="{0D108BD9-81ED-4DB2-BD59-A6C34878D82A}">
                    <a16:rowId xmlns:a16="http://schemas.microsoft.com/office/drawing/2014/main" val="10003"/>
                  </a:ext>
                </a:extLst>
              </a:tr>
              <a:tr h="4453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Flunisolide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Nasarel</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6</a:t>
                      </a:r>
                    </a:p>
                  </a:txBody>
                  <a:tcPr anchor="ctr"/>
                </a:tc>
                <a:extLst>
                  <a:ext uri="{0D108BD9-81ED-4DB2-BD59-A6C34878D82A}">
                    <a16:rowId xmlns:a16="http://schemas.microsoft.com/office/drawing/2014/main" val="10004"/>
                  </a:ext>
                </a:extLst>
              </a:tr>
              <a:tr h="4453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Fluticasone </a:t>
                      </a:r>
                      <a:r>
                        <a:rPr lang="en-US" sz="2400" dirty="0" err="1">
                          <a:latin typeface="Arial" panose="020B0604020202020204" pitchFamily="34" charset="0"/>
                          <a:cs typeface="Arial" panose="020B0604020202020204" pitchFamily="34" charset="0"/>
                        </a:rPr>
                        <a:t>furonate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Veramyst</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 Flonase </a:t>
                      </a:r>
                      <a:r>
                        <a:rPr lang="en-US" sz="2400" baseline="0" dirty="0" err="1">
                          <a:latin typeface="Arial" panose="020B0604020202020204" pitchFamily="34" charset="0"/>
                          <a:cs typeface="Arial" panose="020B0604020202020204" pitchFamily="34" charset="0"/>
                        </a:rPr>
                        <a:t>Sensimist</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10005"/>
                  </a:ext>
                </a:extLst>
              </a:tr>
              <a:tr h="4453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Fluticasone propionate (Flonase</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4</a:t>
                      </a:r>
                    </a:p>
                  </a:txBody>
                  <a:tcPr anchor="ctr"/>
                </a:tc>
                <a:extLst>
                  <a:ext uri="{0D108BD9-81ED-4DB2-BD59-A6C34878D82A}">
                    <a16:rowId xmlns:a16="http://schemas.microsoft.com/office/drawing/2014/main" val="10006"/>
                  </a:ext>
                </a:extLst>
              </a:tr>
              <a:tr h="4453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Mometasone furoate (Nasonex</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10007"/>
                  </a:ext>
                </a:extLst>
              </a:tr>
              <a:tr h="4453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Triamcinolone</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acetonide</a:t>
                      </a:r>
                      <a:r>
                        <a:rPr lang="en-US" sz="2400" baseline="0" dirty="0">
                          <a:latin typeface="Arial" panose="020B0604020202020204" pitchFamily="34" charset="0"/>
                          <a:cs typeface="Arial" panose="020B0604020202020204" pitchFamily="34" charset="0"/>
                        </a:rPr>
                        <a:t> (Nasacort</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10008"/>
                  </a:ext>
                </a:extLst>
              </a:tr>
            </a:tbl>
          </a:graphicData>
        </a:graphic>
      </p:graphicFrame>
      <p:sp>
        <p:nvSpPr>
          <p:cNvPr id="7" name="TextBox 6"/>
          <p:cNvSpPr txBox="1"/>
          <p:nvPr/>
        </p:nvSpPr>
        <p:spPr>
          <a:xfrm>
            <a:off x="6083833" y="5736824"/>
            <a:ext cx="2602967" cy="400110"/>
          </a:xfrm>
          <a:prstGeom prst="rect">
            <a:avLst/>
          </a:prstGeom>
          <a:noFill/>
        </p:spPr>
        <p:txBody>
          <a:bodyPr wrap="square" rtlCol="0">
            <a:spAutoFit/>
          </a:bodyPr>
          <a:lstStyle/>
          <a:p>
            <a:pPr algn="r"/>
            <a:r>
              <a:rPr lang="en-US" sz="1000" b="0" i="1" dirty="0">
                <a:effectLst/>
                <a:latin typeface="Arial" panose="020B0604020202020204" pitchFamily="34" charset="0"/>
                <a:cs typeface="Arial" panose="020B0604020202020204" pitchFamily="34" charset="0"/>
              </a:rPr>
              <a:t>Lexicomp Online. Copyright</a:t>
            </a:r>
            <a:r>
              <a:rPr lang="en-US" sz="1000" b="0" i="1" baseline="30000" dirty="0">
                <a:effectLst/>
                <a:latin typeface="Arial" panose="020B0604020202020204" pitchFamily="34" charset="0"/>
                <a:cs typeface="Arial" panose="020B0604020202020204" pitchFamily="34" charset="0"/>
              </a:rPr>
              <a:t>©</a:t>
            </a:r>
            <a:r>
              <a:rPr lang="en-US" sz="1000" b="0" i="1" dirty="0">
                <a:effectLst/>
                <a:latin typeface="Arial" panose="020B0604020202020204" pitchFamily="34" charset="0"/>
                <a:cs typeface="Arial" panose="020B0604020202020204" pitchFamily="34" charset="0"/>
              </a:rPr>
              <a:t> 1978-2025 Lexicomp, Inc. All Rights Reserved.</a:t>
            </a:r>
            <a:endParaRPr lang="en-US" sz="1000" dirty="0">
              <a:latin typeface="Arial" panose="020B0604020202020204" pitchFamily="34" charset="0"/>
              <a:cs typeface="Arial" panose="020B0604020202020204" pitchFamily="34" charset="0"/>
            </a:endParaRPr>
          </a:p>
        </p:txBody>
      </p:sp>
      <p:sp>
        <p:nvSpPr>
          <p:cNvPr id="8" name="Action Button: Home 7">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797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2</a:t>
            </a:r>
            <a:br>
              <a:rPr lang="en-US" dirty="0"/>
            </a:br>
            <a:r>
              <a:rPr lang="en-US" dirty="0"/>
              <a:t>10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buNone/>
            </a:pPr>
            <a:r>
              <a:rPr lang="en-US" dirty="0">
                <a:latin typeface="Arial" panose="020B0604020202020204" pitchFamily="34" charset="0"/>
                <a:cs typeface="Arial" panose="020B0604020202020204" pitchFamily="34" charset="0"/>
              </a:rPr>
              <a:t>Name the second-generation antihistamines (five total).</a:t>
            </a:r>
          </a:p>
        </p:txBody>
      </p:sp>
      <p:sp>
        <p:nvSpPr>
          <p:cNvPr id="5" name="Rectangle 4"/>
          <p:cNvSpPr/>
          <p:nvPr/>
        </p:nvSpPr>
        <p:spPr>
          <a:xfrm>
            <a:off x="595489" y="2902689"/>
            <a:ext cx="7814732" cy="3030038"/>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marL="914400"/>
            <a:r>
              <a:rPr lang="en-US" sz="3600" dirty="0">
                <a:latin typeface="Arial" panose="020B0604020202020204" pitchFamily="34" charset="0"/>
                <a:cs typeface="Arial" panose="020B0604020202020204" pitchFamily="34" charset="0"/>
              </a:rPr>
              <a:t>Loratadine (Claritin</a:t>
            </a:r>
            <a:r>
              <a:rPr lang="en-US" sz="3600" baseline="300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Allovert</a:t>
            </a:r>
            <a:r>
              <a:rPr lang="en-US" sz="3600" baseline="300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Desloratadine (</a:t>
            </a:r>
            <a:r>
              <a:rPr lang="en-US" sz="3600" dirty="0" err="1">
                <a:latin typeface="Arial" panose="020B0604020202020204" pitchFamily="34" charset="0"/>
                <a:cs typeface="Arial" panose="020B0604020202020204" pitchFamily="34" charset="0"/>
              </a:rPr>
              <a:t>Clarinex</a:t>
            </a:r>
            <a:r>
              <a:rPr lang="en-US" sz="3600" baseline="300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Fexofenadine (Allegra</a:t>
            </a:r>
            <a:r>
              <a:rPr lang="en-US" sz="3600" baseline="300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Cetirizine (Zyrtec</a:t>
            </a:r>
            <a:r>
              <a:rPr lang="en-US" sz="3600" baseline="300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Levocetirizine (Xyzal</a:t>
            </a:r>
            <a:r>
              <a:rPr lang="en-US" sz="3600" baseline="300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735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62"/>
            <a:ext cx="8229600" cy="1143000"/>
          </a:xfrm>
        </p:spPr>
        <p:txBody>
          <a:bodyPr/>
          <a:lstStyle/>
          <a:p>
            <a:r>
              <a:rPr lang="en-US" dirty="0"/>
              <a:t>Oral Antihistamines</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51307975"/>
              </p:ext>
            </p:extLst>
          </p:nvPr>
        </p:nvGraphicFramePr>
        <p:xfrm>
          <a:off x="91440" y="1341949"/>
          <a:ext cx="8961120" cy="4265130"/>
        </p:xfrm>
        <a:graphic>
          <a:graphicData uri="http://schemas.openxmlformats.org/drawingml/2006/table">
            <a:tbl>
              <a:tblPr firstRow="1" bandRow="1">
                <a:tableStyleId>{F5AB1C69-6EDB-4FF4-983F-18BD219EF322}</a:tableStyleId>
              </a:tblPr>
              <a:tblGrid>
                <a:gridCol w="3757546">
                  <a:extLst>
                    <a:ext uri="{9D8B030D-6E8A-4147-A177-3AD203B41FA5}">
                      <a16:colId xmlns:a16="http://schemas.microsoft.com/office/drawing/2014/main" val="20000"/>
                    </a:ext>
                  </a:extLst>
                </a:gridCol>
                <a:gridCol w="1920851">
                  <a:extLst>
                    <a:ext uri="{9D8B030D-6E8A-4147-A177-3AD203B41FA5}">
                      <a16:colId xmlns:a16="http://schemas.microsoft.com/office/drawing/2014/main" val="20001"/>
                    </a:ext>
                  </a:extLst>
                </a:gridCol>
                <a:gridCol w="3282723">
                  <a:extLst>
                    <a:ext uri="{9D8B030D-6E8A-4147-A177-3AD203B41FA5}">
                      <a16:colId xmlns:a16="http://schemas.microsoft.com/office/drawing/2014/main" val="20002"/>
                    </a:ext>
                  </a:extLst>
                </a:gridCol>
              </a:tblGrid>
              <a:tr h="425685">
                <a:tc>
                  <a:txBody>
                    <a:bodyPr/>
                    <a:lstStyle/>
                    <a:p>
                      <a:r>
                        <a:rPr lang="en-US" sz="2000" dirty="0">
                          <a:latin typeface="Arial" panose="020B0604020202020204" pitchFamily="34" charset="0"/>
                          <a:cs typeface="Arial" panose="020B0604020202020204" pitchFamily="34" charset="0"/>
                        </a:rPr>
                        <a:t>Product</a:t>
                      </a:r>
                      <a:r>
                        <a:rPr lang="en-US" sz="2000" baseline="0" dirty="0">
                          <a:latin typeface="Arial" panose="020B0604020202020204" pitchFamily="34" charset="0"/>
                          <a:cs typeface="Arial" panose="020B0604020202020204" pitchFamily="34" charset="0"/>
                        </a:rPr>
                        <a:t> Name</a:t>
                      </a:r>
                      <a:endParaRPr lang="en-US" sz="2000" dirty="0">
                        <a:latin typeface="Arial" panose="020B0604020202020204" pitchFamily="34" charset="0"/>
                        <a:cs typeface="Arial" panose="020B0604020202020204" pitchFamily="34" charset="0"/>
                      </a:endParaRPr>
                    </a:p>
                  </a:txBody>
                  <a:tcPr anchor="b"/>
                </a:tc>
                <a:tc>
                  <a:txBody>
                    <a:bodyPr/>
                    <a:lstStyle/>
                    <a:p>
                      <a:pPr algn="l"/>
                      <a:r>
                        <a:rPr lang="en-US" sz="2000" dirty="0">
                          <a:latin typeface="Arial" panose="020B0604020202020204" pitchFamily="34" charset="0"/>
                          <a:cs typeface="Arial" panose="020B0604020202020204" pitchFamily="34" charset="0"/>
                        </a:rPr>
                        <a:t>Adult Dose</a:t>
                      </a:r>
                    </a:p>
                  </a:txBody>
                  <a:tcPr anchor="b"/>
                </a:tc>
                <a:tc>
                  <a:txBody>
                    <a:bodyPr/>
                    <a:lstStyle/>
                    <a:p>
                      <a:r>
                        <a:rPr lang="en-US" sz="2000" dirty="0">
                          <a:latin typeface="Arial" panose="020B0604020202020204" pitchFamily="34" charset="0"/>
                          <a:cs typeface="Arial" panose="020B0604020202020204" pitchFamily="34" charset="0"/>
                        </a:rPr>
                        <a:t>Children</a:t>
                      </a:r>
                      <a:r>
                        <a:rPr lang="en-US" sz="2000" baseline="0" dirty="0">
                          <a:latin typeface="Arial" panose="020B0604020202020204" pitchFamily="34" charset="0"/>
                          <a:cs typeface="Arial" panose="020B0604020202020204" pitchFamily="34" charset="0"/>
                        </a:rPr>
                        <a:t> Dose</a:t>
                      </a:r>
                      <a:endParaRPr lang="en-US" sz="2000"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25685">
                <a:tc>
                  <a:txBody>
                    <a:bodyPr/>
                    <a:lstStyle/>
                    <a:p>
                      <a:r>
                        <a:rPr lang="en-US" sz="2000" dirty="0" err="1">
                          <a:latin typeface="Arial" panose="020B0604020202020204" pitchFamily="34" charset="0"/>
                          <a:cs typeface="Arial" panose="020B0604020202020204" pitchFamily="34" charset="0"/>
                        </a:rPr>
                        <a:t>Loratadine</a:t>
                      </a:r>
                      <a:r>
                        <a:rPr lang="en-US" sz="2000" dirty="0">
                          <a:latin typeface="Arial" panose="020B0604020202020204" pitchFamily="34" charset="0"/>
                          <a:cs typeface="Arial" panose="020B0604020202020204" pitchFamily="34" charset="0"/>
                        </a:rPr>
                        <a:t> (Claritin</a:t>
                      </a:r>
                      <a:r>
                        <a:rPr lang="en-US" sz="2000" baseline="30000" dirty="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Allavert</a:t>
                      </a:r>
                      <a:r>
                        <a:rPr lang="en-US" sz="2000" baseline="30000" dirty="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nchor="ctr"/>
                </a:tc>
                <a:tc>
                  <a:txBody>
                    <a:bodyPr/>
                    <a:lstStyle/>
                    <a:p>
                      <a:pPr algn="l"/>
                      <a:r>
                        <a:rPr lang="en-US" sz="2000" dirty="0">
                          <a:latin typeface="Arial" panose="020B0604020202020204" pitchFamily="34" charset="0"/>
                          <a:cs typeface="Arial" panose="020B0604020202020204" pitchFamily="34" charset="0"/>
                        </a:rPr>
                        <a:t>10 mg daily</a:t>
                      </a:r>
                    </a:p>
                  </a:txBody>
                  <a:tcPr anchor="ctr"/>
                </a:tc>
                <a:tc>
                  <a:txBody>
                    <a:bodyPr/>
                    <a:lstStyle/>
                    <a:p>
                      <a:r>
                        <a:rPr lang="en-US" sz="2000" dirty="0">
                          <a:latin typeface="Arial" panose="020B0604020202020204" pitchFamily="34" charset="0"/>
                          <a:cs typeface="Arial" panose="020B0604020202020204" pitchFamily="34" charset="0"/>
                        </a:rPr>
                        <a:t>2–5 years: 5 mg daily</a:t>
                      </a:r>
                    </a:p>
                    <a:p>
                      <a:r>
                        <a:rPr lang="en-US" sz="2000" dirty="0">
                          <a:latin typeface="Arial" panose="020B0604020202020204" pitchFamily="34" charset="0"/>
                          <a:cs typeface="Arial" panose="020B0604020202020204" pitchFamily="34" charset="0"/>
                        </a:rPr>
                        <a:t>≥6 years:</a:t>
                      </a:r>
                      <a:r>
                        <a:rPr lang="en-US" sz="2000" baseline="0" dirty="0">
                          <a:latin typeface="Arial" panose="020B0604020202020204" pitchFamily="34" charset="0"/>
                          <a:cs typeface="Arial" panose="020B0604020202020204" pitchFamily="34" charset="0"/>
                        </a:rPr>
                        <a:t> 10 mg daily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425685">
                <a:tc>
                  <a:txBody>
                    <a:bodyPr/>
                    <a:lstStyle/>
                    <a:p>
                      <a:r>
                        <a:rPr lang="en-US" sz="2000" dirty="0" err="1">
                          <a:latin typeface="Arial" panose="020B0604020202020204" pitchFamily="34" charset="0"/>
                          <a:cs typeface="Arial" panose="020B0604020202020204" pitchFamily="34" charset="0"/>
                        </a:rPr>
                        <a:t>Desloratadine</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Clarinex</a:t>
                      </a:r>
                      <a:r>
                        <a:rPr lang="en-US" sz="2000" baseline="30000" dirty="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nchor="ctr"/>
                </a:tc>
                <a:tc>
                  <a:txBody>
                    <a:bodyPr/>
                    <a:lstStyle/>
                    <a:p>
                      <a:pPr algn="l"/>
                      <a:r>
                        <a:rPr lang="en-US" sz="2000" dirty="0">
                          <a:latin typeface="Arial" panose="020B0604020202020204" pitchFamily="34" charset="0"/>
                          <a:cs typeface="Arial" panose="020B0604020202020204" pitchFamily="34" charset="0"/>
                        </a:rPr>
                        <a:t>5 mg daily</a:t>
                      </a:r>
                    </a:p>
                  </a:txBody>
                  <a:tcPr anchor="ctr"/>
                </a:tc>
                <a:tc>
                  <a:txBody>
                    <a:bodyPr/>
                    <a:lstStyle/>
                    <a:p>
                      <a:r>
                        <a:rPr lang="en-US" sz="2000" dirty="0">
                          <a:latin typeface="Arial" panose="020B0604020202020204" pitchFamily="34" charset="0"/>
                          <a:cs typeface="Arial" panose="020B0604020202020204" pitchFamily="34" charset="0"/>
                        </a:rPr>
                        <a:t>6–11</a:t>
                      </a:r>
                      <a:r>
                        <a:rPr lang="en-US" sz="2000" baseline="0" dirty="0">
                          <a:latin typeface="Arial" panose="020B0604020202020204" pitchFamily="34" charset="0"/>
                          <a:cs typeface="Arial" panose="020B0604020202020204" pitchFamily="34" charset="0"/>
                        </a:rPr>
                        <a:t> months: 1 mg daily</a:t>
                      </a:r>
                    </a:p>
                    <a:p>
                      <a:r>
                        <a:rPr lang="en-US" sz="2000" baseline="0" dirty="0">
                          <a:latin typeface="Arial" panose="020B0604020202020204" pitchFamily="34" charset="0"/>
                          <a:cs typeface="Arial" panose="020B0604020202020204" pitchFamily="34" charset="0"/>
                        </a:rPr>
                        <a:t>1–5 years: 1.25 mg daily</a:t>
                      </a:r>
                    </a:p>
                    <a:p>
                      <a:r>
                        <a:rPr lang="en-US" sz="2000" baseline="0" dirty="0">
                          <a:latin typeface="Arial" panose="020B0604020202020204" pitchFamily="34" charset="0"/>
                          <a:cs typeface="Arial" panose="020B0604020202020204" pitchFamily="34" charset="0"/>
                        </a:rPr>
                        <a:t>6–11 years: 2.5 mg daily</a:t>
                      </a:r>
                    </a:p>
                    <a:p>
                      <a:r>
                        <a:rPr lang="en-US" sz="2000" dirty="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12 years: 5 mg daily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4256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Fexofenadine </a:t>
                      </a:r>
                      <a:r>
                        <a:rPr lang="en-US" sz="2000" baseline="0" dirty="0">
                          <a:latin typeface="Arial" panose="020B0604020202020204" pitchFamily="34" charset="0"/>
                          <a:cs typeface="Arial" panose="020B0604020202020204" pitchFamily="34" charset="0"/>
                        </a:rPr>
                        <a:t>(Allegra</a:t>
                      </a:r>
                      <a:r>
                        <a:rPr lang="en-US" sz="2000" baseline="30000" dirty="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60</a:t>
                      </a:r>
                      <a:r>
                        <a:rPr lang="en-US" sz="2000" baseline="0" dirty="0">
                          <a:latin typeface="Arial" panose="020B0604020202020204" pitchFamily="34" charset="0"/>
                          <a:cs typeface="Arial" panose="020B0604020202020204" pitchFamily="34" charset="0"/>
                        </a:rPr>
                        <a:t> mg BID or 180 mg daily</a:t>
                      </a:r>
                      <a:endParaRPr lang="en-US"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6–11 years: 30 mg BID</a:t>
                      </a:r>
                    </a:p>
                  </a:txBody>
                  <a:tcPr anchor="ctr"/>
                </a:tc>
                <a:extLst>
                  <a:ext uri="{0D108BD9-81ED-4DB2-BD59-A6C34878D82A}">
                    <a16:rowId xmlns:a16="http://schemas.microsoft.com/office/drawing/2014/main" val="10003"/>
                  </a:ext>
                </a:extLst>
              </a:tr>
              <a:tr h="4256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Cetirizine (</a:t>
                      </a:r>
                      <a:r>
                        <a:rPr lang="en-US" sz="2000" dirty="0" err="1">
                          <a:latin typeface="Arial" panose="020B0604020202020204" pitchFamily="34" charset="0"/>
                          <a:cs typeface="Arial" panose="020B0604020202020204" pitchFamily="34" charset="0"/>
                        </a:rPr>
                        <a:t>Zyrtec</a:t>
                      </a:r>
                      <a:r>
                        <a:rPr lang="en-US" sz="2000" baseline="30000" dirty="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nchor="ctr"/>
                </a:tc>
                <a:tc>
                  <a:txBody>
                    <a:bodyPr/>
                    <a:lstStyle/>
                    <a:p>
                      <a:pPr algn="l"/>
                      <a:r>
                        <a:rPr lang="en-US" sz="2000" dirty="0">
                          <a:latin typeface="Arial" panose="020B0604020202020204" pitchFamily="34" charset="0"/>
                          <a:cs typeface="Arial" panose="020B0604020202020204" pitchFamily="34" charset="0"/>
                        </a:rPr>
                        <a:t>10 mg daily</a:t>
                      </a:r>
                    </a:p>
                  </a:txBody>
                  <a:tcPr anchor="ctr"/>
                </a:tc>
                <a:tc>
                  <a:txBody>
                    <a:bodyPr/>
                    <a:lstStyle/>
                    <a:p>
                      <a:r>
                        <a:rPr lang="en-US" sz="2000" dirty="0">
                          <a:latin typeface="Arial" panose="020B0604020202020204" pitchFamily="34" charset="0"/>
                          <a:cs typeface="Arial" panose="020B0604020202020204" pitchFamily="34" charset="0"/>
                        </a:rPr>
                        <a:t>1–5</a:t>
                      </a:r>
                      <a:r>
                        <a:rPr lang="en-US" sz="2000" baseline="0" dirty="0">
                          <a:latin typeface="Arial" panose="020B0604020202020204" pitchFamily="34" charset="0"/>
                          <a:cs typeface="Arial" panose="020B0604020202020204" pitchFamily="34" charset="0"/>
                        </a:rPr>
                        <a:t> years: 2.5 mg daily</a:t>
                      </a:r>
                    </a:p>
                    <a:p>
                      <a:r>
                        <a:rPr lang="en-US" sz="2000" dirty="0">
                          <a:latin typeface="Arial" panose="020B0604020202020204" pitchFamily="34" charset="0"/>
                          <a:cs typeface="Arial" panose="020B0604020202020204" pitchFamily="34" charset="0"/>
                        </a:rPr>
                        <a:t>≥6 years: 5 mg </a:t>
                      </a:r>
                      <a:r>
                        <a:rPr lang="en-US" sz="2000" dirty="0" err="1">
                          <a:latin typeface="Arial" panose="020B0604020202020204" pitchFamily="34" charset="0"/>
                          <a:cs typeface="Arial" panose="020B0604020202020204" pitchFamily="34" charset="0"/>
                        </a:rPr>
                        <a:t>dialy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4256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a:latin typeface="Arial" panose="020B0604020202020204" pitchFamily="34" charset="0"/>
                          <a:cs typeface="Arial" panose="020B0604020202020204" pitchFamily="34" charset="0"/>
                        </a:rPr>
                        <a:t>Levocetirizine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Xyzal</a:t>
                      </a:r>
                      <a:r>
                        <a:rPr lang="en-US" sz="2000" baseline="30000" dirty="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nchor="ctr"/>
                </a:tc>
                <a:tc>
                  <a:txBody>
                    <a:bodyPr/>
                    <a:lstStyle/>
                    <a:p>
                      <a:pPr algn="l"/>
                      <a:r>
                        <a:rPr lang="en-US" sz="2000" dirty="0">
                          <a:latin typeface="Arial" panose="020B0604020202020204" pitchFamily="34" charset="0"/>
                          <a:cs typeface="Arial" panose="020B0604020202020204" pitchFamily="34" charset="0"/>
                        </a:rPr>
                        <a:t>5 mg QPM</a:t>
                      </a:r>
                    </a:p>
                  </a:txBody>
                  <a:tcPr anchor="ctr"/>
                </a:tc>
                <a:tc>
                  <a:txBody>
                    <a:bodyPr/>
                    <a:lstStyle/>
                    <a:p>
                      <a:r>
                        <a:rPr lang="en-US" sz="2000" dirty="0">
                          <a:latin typeface="Arial" panose="020B0604020202020204" pitchFamily="34" charset="0"/>
                          <a:cs typeface="Arial" panose="020B0604020202020204" pitchFamily="34" charset="0"/>
                        </a:rPr>
                        <a:t>6–11 years: 2.5 mg QPM</a:t>
                      </a:r>
                    </a:p>
                  </a:txBody>
                  <a:tcPr anchor="ctr"/>
                </a:tc>
                <a:extLst>
                  <a:ext uri="{0D108BD9-81ED-4DB2-BD59-A6C34878D82A}">
                    <a16:rowId xmlns:a16="http://schemas.microsoft.com/office/drawing/2014/main" val="10005"/>
                  </a:ext>
                </a:extLst>
              </a:tr>
            </a:tbl>
          </a:graphicData>
        </a:graphic>
      </p:graphicFrame>
      <p:sp>
        <p:nvSpPr>
          <p:cNvPr id="7" name="Text Placeholder 7"/>
          <p:cNvSpPr txBox="1">
            <a:spLocks/>
          </p:cNvSpPr>
          <p:nvPr/>
        </p:nvSpPr>
        <p:spPr>
          <a:xfrm>
            <a:off x="5975350" y="5715000"/>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(Sur et al., 2010; Wells et al., 2015)</a:t>
            </a:r>
          </a:p>
        </p:txBody>
      </p:sp>
    </p:spTree>
    <p:extLst>
      <p:ext uri="{BB962C8B-B14F-4D97-AF65-F5344CB8AC3E}">
        <p14:creationId xmlns:p14="http://schemas.microsoft.com/office/powerpoint/2010/main" val="2202155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Antihistamines</a:t>
            </a:r>
          </a:p>
        </p:txBody>
      </p:sp>
      <p:sp>
        <p:nvSpPr>
          <p:cNvPr id="7" name="Content Placeholder 6">
            <a:extLst>
              <a:ext uri="{FF2B5EF4-FFF2-40B4-BE49-F238E27FC236}">
                <a16:creationId xmlns:a16="http://schemas.microsoft.com/office/drawing/2014/main" id="{75BE3D40-6FA7-ACF8-E50E-D8EDA6747F6C}"/>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Histamine receptor antagonists.</a:t>
            </a:r>
          </a:p>
          <a:p>
            <a:r>
              <a:rPr lang="en-US" dirty="0">
                <a:latin typeface="Arial" panose="020B0604020202020204" pitchFamily="34" charset="0"/>
                <a:cs typeface="Arial" panose="020B0604020202020204" pitchFamily="34" charset="0"/>
              </a:rPr>
              <a:t>Anticholinergic effect may also aid in mechanism of action.</a:t>
            </a:r>
          </a:p>
          <a:p>
            <a:pPr lvl="1"/>
            <a:r>
              <a:rPr lang="en-US" dirty="0">
                <a:latin typeface="Arial" panose="020B0604020202020204" pitchFamily="34" charset="0"/>
                <a:cs typeface="Arial" panose="020B0604020202020204" pitchFamily="34" charset="0"/>
              </a:rPr>
              <a:t>Caution in select patients.</a:t>
            </a:r>
          </a:p>
          <a:p>
            <a:r>
              <a:rPr lang="en-US" dirty="0">
                <a:latin typeface="Arial" panose="020B0604020202020204" pitchFamily="34" charset="0"/>
                <a:cs typeface="Arial" panose="020B0604020202020204" pitchFamily="34" charset="0"/>
              </a:rPr>
              <a:t>Second generation are peripherally selective.</a:t>
            </a:r>
          </a:p>
          <a:p>
            <a:pPr lvl="1"/>
            <a:r>
              <a:rPr lang="en-US" dirty="0">
                <a:latin typeface="Arial" panose="020B0604020202020204" pitchFamily="34" charset="0"/>
                <a:cs typeface="Arial" panose="020B0604020202020204" pitchFamily="34" charset="0"/>
              </a:rPr>
              <a:t>Can still be sedating.</a:t>
            </a:r>
          </a:p>
          <a:p>
            <a:endParaRPr lang="en-US" dirty="0"/>
          </a:p>
        </p:txBody>
      </p:sp>
      <p:sp>
        <p:nvSpPr>
          <p:cNvPr id="10" name="Text Placeholder 9">
            <a:extLst>
              <a:ext uri="{FF2B5EF4-FFF2-40B4-BE49-F238E27FC236}">
                <a16:creationId xmlns:a16="http://schemas.microsoft.com/office/drawing/2014/main" id="{6BC76CE2-194A-7D93-1450-9E58D00D30D5}"/>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(Sur et al., 2010; Wells et al., 2015)</a:t>
            </a:r>
          </a:p>
        </p:txBody>
      </p:sp>
      <p:sp>
        <p:nvSpPr>
          <p:cNvPr id="9" name="Action Button: Home 8">
            <a:hlinkClick r:id="rId2"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299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2</a:t>
            </a:r>
            <a:br>
              <a:rPr lang="en-US" dirty="0"/>
            </a:br>
            <a:r>
              <a:rPr lang="en-US" dirty="0"/>
              <a:t>20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None/>
            </a:pPr>
            <a:r>
              <a:rPr lang="en-US" dirty="0">
                <a:latin typeface="Arial" panose="020B0604020202020204" pitchFamily="34" charset="0"/>
                <a:cs typeface="Arial" panose="020B0604020202020204" pitchFamily="34" charset="0"/>
              </a:rPr>
              <a:t>How do medications like </a:t>
            </a:r>
            <a:r>
              <a:rPr lang="en-US" dirty="0" err="1">
                <a:latin typeface="Arial" panose="020B0604020202020204" pitchFamily="34" charset="0"/>
                <a:cs typeface="Arial" panose="020B0604020202020204" pitchFamily="34" charset="0"/>
              </a:rPr>
              <a:t>montelukast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Singulair</a:t>
            </a:r>
            <a:r>
              <a:rPr lang="en-US" dirty="0">
                <a:latin typeface="Arial" panose="020B0604020202020204" pitchFamily="34" charset="0"/>
                <a:cs typeface="Arial" panose="020B0604020202020204" pitchFamily="34" charset="0"/>
              </a:rPr>
              <a:t>®) work?</a:t>
            </a:r>
          </a:p>
        </p:txBody>
      </p:sp>
      <p:sp>
        <p:nvSpPr>
          <p:cNvPr id="5" name="Rectangle 4"/>
          <p:cNvSpPr/>
          <p:nvPr/>
        </p:nvSpPr>
        <p:spPr>
          <a:xfrm>
            <a:off x="228601" y="3118104"/>
            <a:ext cx="8686799"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Selective leukotriene receptor antagonist </a:t>
            </a:r>
          </a:p>
        </p:txBody>
      </p:sp>
    </p:spTree>
    <p:extLst>
      <p:ext uri="{BB962C8B-B14F-4D97-AF65-F5344CB8AC3E}">
        <p14:creationId xmlns:p14="http://schemas.microsoft.com/office/powerpoint/2010/main" val="371285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Selective Leukotriene Receptor Antagonist </a:t>
            </a:r>
          </a:p>
        </p:txBody>
      </p:sp>
      <p:sp>
        <p:nvSpPr>
          <p:cNvPr id="3" name="Content Placeholder 2">
            <a:extLst>
              <a:ext uri="{FF2B5EF4-FFF2-40B4-BE49-F238E27FC236}">
                <a16:creationId xmlns:a16="http://schemas.microsoft.com/office/drawing/2014/main" id="{175F54DC-F415-75C1-FF73-4A594AA3E16F}"/>
              </a:ext>
            </a:extLst>
          </p:cNvPr>
          <p:cNvSpPr>
            <a:spLocks noGrp="1"/>
          </p:cNvSpPr>
          <p:nvPr>
            <p:ph idx="1"/>
          </p:nvPr>
        </p:nvSpPr>
        <p:spPr>
          <a:xfrm>
            <a:off x="457200" y="1737360"/>
            <a:ext cx="8229600" cy="4057739"/>
          </a:xfrm>
        </p:spPr>
        <p:txBody>
          <a:bodyPr/>
          <a:lstStyle/>
          <a:p>
            <a:pPr>
              <a:spcAft>
                <a:spcPts val="1800"/>
              </a:spcAft>
            </a:pPr>
            <a:r>
              <a:rPr lang="en-US" dirty="0">
                <a:latin typeface="Arial" panose="020B0604020202020204" pitchFamily="34" charset="0"/>
                <a:cs typeface="Arial" panose="020B0604020202020204" pitchFamily="34" charset="0"/>
              </a:rPr>
              <a:t>Montelukast only LTRA indicated for allergies</a:t>
            </a:r>
          </a:p>
          <a:p>
            <a:pPr>
              <a:spcAft>
                <a:spcPts val="1800"/>
              </a:spcAft>
            </a:pPr>
            <a:r>
              <a:rPr lang="en-US" dirty="0">
                <a:latin typeface="Arial" panose="020B0604020202020204" pitchFamily="34" charset="0"/>
                <a:cs typeface="Arial" panose="020B0604020202020204" pitchFamily="34" charset="0"/>
              </a:rPr>
              <a:t>Can be used as young as 6 months for rhinitis</a:t>
            </a:r>
          </a:p>
          <a:p>
            <a:r>
              <a:rPr lang="en-US" dirty="0">
                <a:latin typeface="Arial" panose="020B0604020202020204" pitchFamily="34" charset="0"/>
                <a:cs typeface="Arial" panose="020B0604020202020204" pitchFamily="34" charset="0"/>
              </a:rPr>
              <a:t>Considered third line option</a:t>
            </a:r>
          </a:p>
          <a:p>
            <a:pPr lvl="1"/>
            <a:r>
              <a:rPr lang="en-US" dirty="0">
                <a:latin typeface="Arial" panose="020B0604020202020204" pitchFamily="34" charset="0"/>
                <a:cs typeface="Arial" panose="020B0604020202020204" pitchFamily="34" charset="0"/>
              </a:rPr>
              <a:t>Behind intranasal steroids and antihistamines</a:t>
            </a:r>
          </a:p>
          <a:p>
            <a:endParaRPr lang="en-US" dirty="0"/>
          </a:p>
        </p:txBody>
      </p:sp>
      <p:sp>
        <p:nvSpPr>
          <p:cNvPr id="5" name="Text Placeholder 4">
            <a:extLst>
              <a:ext uri="{FF2B5EF4-FFF2-40B4-BE49-F238E27FC236}">
                <a16:creationId xmlns:a16="http://schemas.microsoft.com/office/drawing/2014/main" id="{0CBDFAAA-C383-BE7D-10FC-7E637B067199}"/>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(Merck, 2012)</a:t>
            </a:r>
          </a:p>
        </p:txBody>
      </p:sp>
    </p:spTree>
    <p:extLst>
      <p:ext uri="{BB962C8B-B14F-4D97-AF65-F5344CB8AC3E}">
        <p14:creationId xmlns:p14="http://schemas.microsoft.com/office/powerpoint/2010/main" val="2202155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Montelukast</a:t>
            </a:r>
            <a:endParaRPr lang="en-US" dirty="0"/>
          </a:p>
        </p:txBody>
      </p:sp>
      <p:sp>
        <p:nvSpPr>
          <p:cNvPr id="3" name="Content Placeholder 2">
            <a:extLst>
              <a:ext uri="{FF2B5EF4-FFF2-40B4-BE49-F238E27FC236}">
                <a16:creationId xmlns:a16="http://schemas.microsoft.com/office/drawing/2014/main" id="{A67CD67B-4720-560C-2504-CDF04EA0983B}"/>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Children dosing:</a:t>
            </a:r>
          </a:p>
          <a:p>
            <a:pPr lvl="1"/>
            <a:r>
              <a:rPr lang="en-US" dirty="0">
                <a:latin typeface="Arial" panose="020B0604020202020204" pitchFamily="34" charset="0"/>
                <a:cs typeface="Arial" panose="020B0604020202020204" pitchFamily="34" charset="0"/>
              </a:rPr>
              <a:t>Children 6 months to &lt;2 years: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4 mg (oral granules) once daily</a:t>
            </a:r>
          </a:p>
          <a:p>
            <a:pPr lvl="1"/>
            <a:r>
              <a:rPr lang="en-US" dirty="0">
                <a:latin typeface="Arial" panose="020B0604020202020204" pitchFamily="34" charset="0"/>
                <a:cs typeface="Arial" panose="020B0604020202020204" pitchFamily="34" charset="0"/>
              </a:rPr>
              <a:t>Children ≥2 to &lt;6 years: 4 mg (chewable tablet or oral granules) once daily</a:t>
            </a:r>
          </a:p>
          <a:p>
            <a:pPr lvl="1"/>
            <a:r>
              <a:rPr lang="en-US" dirty="0">
                <a:latin typeface="Arial" panose="020B0604020202020204" pitchFamily="34" charset="0"/>
                <a:cs typeface="Arial" panose="020B0604020202020204" pitchFamily="34" charset="0"/>
              </a:rPr>
              <a:t>Children ≥6 years and adolescents &lt;15 years: 5 mg (chewable tablet) once daily</a:t>
            </a:r>
          </a:p>
          <a:p>
            <a:pPr lvl="1"/>
            <a:r>
              <a:rPr lang="en-US" dirty="0">
                <a:latin typeface="Arial" panose="020B0604020202020204" pitchFamily="34" charset="0"/>
                <a:cs typeface="Arial" panose="020B0604020202020204" pitchFamily="34" charset="0"/>
              </a:rPr>
              <a:t>Adolescents ≥15 years: 10 mg once daily</a:t>
            </a:r>
          </a:p>
        </p:txBody>
      </p:sp>
      <p:sp>
        <p:nvSpPr>
          <p:cNvPr id="6" name="Text Placeholder 5">
            <a:extLst>
              <a:ext uri="{FF2B5EF4-FFF2-40B4-BE49-F238E27FC236}">
                <a16:creationId xmlns:a16="http://schemas.microsoft.com/office/drawing/2014/main" id="{A81E88C7-E654-D0AE-65CF-2BC4E81107C6}"/>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(Merck, 2012)</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8" name="Action Button: Home 7">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299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2</a:t>
            </a:r>
            <a:br>
              <a:rPr lang="en-US" dirty="0"/>
            </a:br>
            <a:r>
              <a:rPr lang="en-US" dirty="0"/>
              <a:t>30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663650"/>
            <a:ext cx="8569184"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Clr>
                <a:schemeClr val="accent3">
                  <a:lumMod val="50000"/>
                </a:schemeClr>
              </a:buClr>
              <a:buNone/>
            </a:pPr>
            <a:r>
              <a:rPr lang="en-US" dirty="0">
                <a:latin typeface="Arial" panose="020B0604020202020204" pitchFamily="34" charset="0"/>
                <a:cs typeface="Arial" panose="020B0604020202020204" pitchFamily="34" charset="0"/>
              </a:rPr>
              <a:t>Two-part question (must get both right)</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Which has the most sedation potential? </a:t>
            </a:r>
          </a:p>
          <a:p>
            <a:pPr lvl="2">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Cetirizine, </a:t>
            </a:r>
            <a:r>
              <a:rPr lang="en-US" dirty="0" err="1">
                <a:latin typeface="Arial" panose="020B0604020202020204" pitchFamily="34" charset="0"/>
                <a:cs typeface="Arial" panose="020B0604020202020204" pitchFamily="34" charset="0"/>
              </a:rPr>
              <a:t>Chlorpheniramine</a:t>
            </a:r>
            <a:r>
              <a:rPr lang="en-US" dirty="0">
                <a:latin typeface="Arial" panose="020B0604020202020204" pitchFamily="34" charset="0"/>
                <a:cs typeface="Arial" panose="020B0604020202020204" pitchFamily="34" charset="0"/>
              </a:rPr>
              <a:t>, Diphenhydramine</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Which has the most anticholinergic potential?</a:t>
            </a:r>
          </a:p>
          <a:p>
            <a:pPr lvl="2">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Cetirizine, </a:t>
            </a:r>
            <a:r>
              <a:rPr lang="en-US" dirty="0" err="1">
                <a:latin typeface="Arial" panose="020B0604020202020204" pitchFamily="34" charset="0"/>
                <a:cs typeface="Arial" panose="020B0604020202020204" pitchFamily="34" charset="0"/>
              </a:rPr>
              <a:t>Chlorpheniramine</a:t>
            </a:r>
            <a:r>
              <a:rPr lang="en-US" dirty="0">
                <a:latin typeface="Arial" panose="020B0604020202020204" pitchFamily="34" charset="0"/>
                <a:cs typeface="Arial" panose="020B0604020202020204" pitchFamily="34" charset="0"/>
              </a:rPr>
              <a:t>, Diphenhydramine</a:t>
            </a:r>
          </a:p>
          <a:p>
            <a:pPr lvl="2">
              <a:lnSpc>
                <a:spcPct val="80000"/>
              </a:lnSpc>
              <a:spcBef>
                <a:spcPts val="0"/>
              </a:spcBef>
              <a:spcAft>
                <a:spcPts val="1200"/>
              </a:spcAft>
              <a:buClr>
                <a:schemeClr val="accent3">
                  <a:lumMod val="50000"/>
                </a:schemeClr>
              </a:buClr>
            </a:pPr>
            <a:endParaRPr lang="en-US" dirty="0">
              <a:latin typeface="Arial" panose="020B0604020202020204" pitchFamily="34" charset="0"/>
              <a:cs typeface="Arial" panose="020B0604020202020204" pitchFamily="34" charset="0"/>
            </a:endParaRPr>
          </a:p>
          <a:p>
            <a:pPr lvl="1">
              <a:lnSpc>
                <a:spcPct val="80000"/>
              </a:lnSpc>
              <a:spcBef>
                <a:spcPts val="0"/>
              </a:spcBef>
              <a:spcAft>
                <a:spcPts val="1200"/>
              </a:spcAft>
              <a:buClr>
                <a:schemeClr val="accent3">
                  <a:lumMod val="50000"/>
                </a:schemeClr>
              </a:buClr>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664634" y="4096340"/>
            <a:ext cx="7814732" cy="1828800"/>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marL="742950" indent="-742950" algn="ctr">
              <a:buAutoNum type="arabicPeriod"/>
            </a:pPr>
            <a:r>
              <a:rPr lang="en-US" sz="3600" dirty="0"/>
              <a:t>Diphenhydramine</a:t>
            </a:r>
          </a:p>
          <a:p>
            <a:pPr marL="742950" indent="-742950" algn="ctr">
              <a:buAutoNum type="arabicPeriod"/>
            </a:pPr>
            <a:r>
              <a:rPr lang="en-US" sz="3600" dirty="0"/>
              <a:t>Diphenhydramine</a:t>
            </a:r>
          </a:p>
        </p:txBody>
      </p:sp>
    </p:spTree>
    <p:extLst>
      <p:ext uri="{BB962C8B-B14F-4D97-AF65-F5344CB8AC3E}">
        <p14:creationId xmlns:p14="http://schemas.microsoft.com/office/powerpoint/2010/main" val="371285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Antihistamines</a:t>
            </a:r>
          </a:p>
        </p:txBody>
      </p:sp>
      <p:sp>
        <p:nvSpPr>
          <p:cNvPr id="5" name="Content Placeholder 4">
            <a:extLst>
              <a:ext uri="{FF2B5EF4-FFF2-40B4-BE49-F238E27FC236}">
                <a16:creationId xmlns:a16="http://schemas.microsoft.com/office/drawing/2014/main" id="{CCF030A1-52FE-53DC-E9BB-A763DAE385E4}"/>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Nonselective or first generation</a:t>
            </a:r>
          </a:p>
          <a:p>
            <a:pPr lvl="1"/>
            <a:r>
              <a:rPr lang="en-US" dirty="0">
                <a:latin typeface="Arial" panose="020B0604020202020204" pitchFamily="34" charset="0"/>
                <a:cs typeface="Arial" panose="020B0604020202020204" pitchFamily="34" charset="0"/>
              </a:rPr>
              <a:t>Tend to be more sedating</a:t>
            </a:r>
          </a:p>
          <a:p>
            <a:pPr lvl="2"/>
            <a:r>
              <a:rPr lang="en-US" dirty="0">
                <a:latin typeface="Arial" panose="020B0604020202020204" pitchFamily="34" charset="0"/>
                <a:cs typeface="Arial" panose="020B0604020202020204" pitchFamily="34" charset="0"/>
              </a:rPr>
              <a:t>Due to lipid solubility allow BBB passage</a:t>
            </a:r>
          </a:p>
          <a:p>
            <a:pPr lvl="1"/>
            <a:r>
              <a:rPr lang="en-US" dirty="0">
                <a:latin typeface="Arial" panose="020B0604020202020204" pitchFamily="34" charset="0"/>
                <a:cs typeface="Arial" panose="020B0604020202020204" pitchFamily="34" charset="0"/>
              </a:rPr>
              <a:t>Tend to have more anticholinergic properties</a:t>
            </a:r>
          </a:p>
          <a:p>
            <a:r>
              <a:rPr lang="en-US" dirty="0">
                <a:latin typeface="Arial" panose="020B0604020202020204" pitchFamily="34" charset="0"/>
                <a:cs typeface="Arial" panose="020B0604020202020204" pitchFamily="34" charset="0"/>
              </a:rPr>
              <a:t>Generally, not used for allergic rhinitis due to side effect profile</a:t>
            </a:r>
          </a:p>
          <a:p>
            <a:pPr marL="0" indent="0">
              <a:buNone/>
            </a:pPr>
            <a:endParaRPr lang="en-US" dirty="0">
              <a:latin typeface="Arial" panose="020B0604020202020204" pitchFamily="34" charset="0"/>
              <a:cs typeface="Arial" panose="020B0604020202020204" pitchFamily="34" charset="0"/>
            </a:endParaRPr>
          </a:p>
          <a:p>
            <a:endParaRPr lang="en-US" dirty="0"/>
          </a:p>
        </p:txBody>
      </p:sp>
      <p:sp>
        <p:nvSpPr>
          <p:cNvPr id="7" name="Text Placeholder 6">
            <a:extLst>
              <a:ext uri="{FF2B5EF4-FFF2-40B4-BE49-F238E27FC236}">
                <a16:creationId xmlns:a16="http://schemas.microsoft.com/office/drawing/2014/main" id="{8D318628-A445-BA2B-4977-2E84F60F5546}"/>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 Wells et al., 2015)</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20215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U-Turn Arrow 146">
            <a:extLst>
              <a:ext uri="{FF2B5EF4-FFF2-40B4-BE49-F238E27FC236}">
                <a16:creationId xmlns:a16="http://schemas.microsoft.com/office/drawing/2014/main" id="{DD6EBC49-1BE0-F3AD-CD69-C2B762E067B2}"/>
              </a:ext>
            </a:extLst>
          </p:cNvPr>
          <p:cNvSpPr/>
          <p:nvPr/>
        </p:nvSpPr>
        <p:spPr>
          <a:xfrm rot="5400000">
            <a:off x="3885555" y="3018532"/>
            <a:ext cx="3239310" cy="2154166"/>
          </a:xfrm>
          <a:prstGeom prst="uturnArrow">
            <a:avLst>
              <a:gd name="adj1" fmla="val 25000"/>
              <a:gd name="adj2" fmla="val 18102"/>
              <a:gd name="adj3" fmla="val 25000"/>
              <a:gd name="adj4" fmla="val 43750"/>
              <a:gd name="adj5" fmla="val 73939"/>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Action Button: Home 5">
            <a:hlinkClick r:id="rId3" action="ppaction://hlinksldjump" highlightClick="1"/>
          </p:cNvPr>
          <p:cNvSpPr/>
          <p:nvPr/>
        </p:nvSpPr>
        <p:spPr>
          <a:xfrm>
            <a:off x="0" y="0"/>
            <a:ext cx="1005840" cy="100584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898E0D9F-45FA-CB71-045B-2A9BBAF0B0DC}"/>
              </a:ext>
            </a:extLst>
          </p:cNvPr>
          <p:cNvGrpSpPr/>
          <p:nvPr/>
        </p:nvGrpSpPr>
        <p:grpSpPr>
          <a:xfrm>
            <a:off x="1734353" y="334949"/>
            <a:ext cx="2833027" cy="2908866"/>
            <a:chOff x="4278722" y="-249021"/>
            <a:chExt cx="2833027" cy="2908866"/>
          </a:xfrm>
        </p:grpSpPr>
        <p:grpSp>
          <p:nvGrpSpPr>
            <p:cNvPr id="86" name="Group 85">
              <a:extLst>
                <a:ext uri="{FF2B5EF4-FFF2-40B4-BE49-F238E27FC236}">
                  <a16:creationId xmlns:a16="http://schemas.microsoft.com/office/drawing/2014/main" id="{C0AEEFD8-A633-2D86-FDA1-701AA5D73B45}"/>
                </a:ext>
              </a:extLst>
            </p:cNvPr>
            <p:cNvGrpSpPr/>
            <p:nvPr/>
          </p:nvGrpSpPr>
          <p:grpSpPr>
            <a:xfrm>
              <a:off x="4278722" y="545911"/>
              <a:ext cx="2651760" cy="2113934"/>
              <a:chOff x="4278722" y="545911"/>
              <a:chExt cx="2651760" cy="2113934"/>
            </a:xfrm>
          </p:grpSpPr>
          <p:sp>
            <p:nvSpPr>
              <p:cNvPr id="2" name="Oval 1">
                <a:extLst>
                  <a:ext uri="{FF2B5EF4-FFF2-40B4-BE49-F238E27FC236}">
                    <a16:creationId xmlns:a16="http://schemas.microsoft.com/office/drawing/2014/main" id="{73743A20-17B1-EDBA-A925-E62B093B6E52}"/>
                  </a:ext>
                </a:extLst>
              </p:cNvPr>
              <p:cNvSpPr/>
              <p:nvPr/>
            </p:nvSpPr>
            <p:spPr>
              <a:xfrm>
                <a:off x="4278722" y="545911"/>
                <a:ext cx="2651760" cy="2113934"/>
              </a:xfrm>
              <a:prstGeom prst="ellips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CB43407-E94F-CCD5-8211-DA0F4FD9742C}"/>
                  </a:ext>
                </a:extLst>
              </p:cNvPr>
              <p:cNvSpPr/>
              <p:nvPr/>
            </p:nvSpPr>
            <p:spPr>
              <a:xfrm>
                <a:off x="4850780" y="1360449"/>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0C948EC-1E0F-0B4F-BF51-CEF0E19AD601}"/>
                  </a:ext>
                </a:extLst>
              </p:cNvPr>
              <p:cNvSpPr/>
              <p:nvPr/>
            </p:nvSpPr>
            <p:spPr>
              <a:xfrm>
                <a:off x="5005038" y="975453"/>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481B6BF-162C-9DA6-B267-4CCD73469466}"/>
                  </a:ext>
                </a:extLst>
              </p:cNvPr>
              <p:cNvSpPr/>
              <p:nvPr/>
            </p:nvSpPr>
            <p:spPr>
              <a:xfrm>
                <a:off x="5462701" y="1059366"/>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F9D2D7-2A6B-5C09-A72A-5452578F0E97}"/>
                  </a:ext>
                </a:extLst>
              </p:cNvPr>
              <p:cNvSpPr/>
              <p:nvPr/>
            </p:nvSpPr>
            <p:spPr>
              <a:xfrm>
                <a:off x="4932556" y="1829020"/>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7B78C18-7FFE-B8ED-1932-9805E6B0F68D}"/>
                  </a:ext>
                </a:extLst>
              </p:cNvPr>
              <p:cNvSpPr/>
              <p:nvPr/>
            </p:nvSpPr>
            <p:spPr>
              <a:xfrm>
                <a:off x="5332511" y="1590907"/>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081D2DB-C9D2-129C-234B-9D05CB98CCD8}"/>
                  </a:ext>
                </a:extLst>
              </p:cNvPr>
              <p:cNvSpPr/>
              <p:nvPr/>
            </p:nvSpPr>
            <p:spPr>
              <a:xfrm>
                <a:off x="5931519" y="1936734"/>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99E539D-B14C-64FB-E45C-EE71A762894F}"/>
                  </a:ext>
                </a:extLst>
              </p:cNvPr>
              <p:cNvSpPr/>
              <p:nvPr/>
            </p:nvSpPr>
            <p:spPr>
              <a:xfrm>
                <a:off x="5432037" y="2122448"/>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E0AFBC9-9E1B-1F56-5998-5A9E0DCE0013}"/>
                  </a:ext>
                </a:extLst>
              </p:cNvPr>
              <p:cNvSpPr/>
              <p:nvPr/>
            </p:nvSpPr>
            <p:spPr>
              <a:xfrm>
                <a:off x="6288728" y="1638190"/>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DCAEF0-447B-E9EE-E638-B7E13B39F20A}"/>
                  </a:ext>
                </a:extLst>
              </p:cNvPr>
              <p:cNvSpPr/>
              <p:nvPr/>
            </p:nvSpPr>
            <p:spPr>
              <a:xfrm>
                <a:off x="5830413" y="1540935"/>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1ED817C-0A86-A848-2F11-E6123C955CBE}"/>
                  </a:ext>
                </a:extLst>
              </p:cNvPr>
              <p:cNvSpPr/>
              <p:nvPr/>
            </p:nvSpPr>
            <p:spPr>
              <a:xfrm>
                <a:off x="6078343" y="1213624"/>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96980457-F8B1-A31E-DE03-AB4A66840F5C}"/>
                  </a:ext>
                </a:extLst>
              </p:cNvPr>
              <p:cNvGrpSpPr/>
              <p:nvPr/>
            </p:nvGrpSpPr>
            <p:grpSpPr>
              <a:xfrm>
                <a:off x="4960458" y="1545664"/>
                <a:ext cx="82440" cy="8640"/>
                <a:chOff x="4960458" y="1545664"/>
                <a:chExt cx="82440" cy="8640"/>
              </a:xfrm>
            </p:grpSpPr>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870EA6E3-9F93-2329-2626-05306D3E60ED}"/>
                        </a:ext>
                      </a:extLst>
                    </p14:cNvPr>
                    <p14:cNvContentPartPr/>
                    <p14:nvPr/>
                  </p14:nvContentPartPr>
                  <p14:xfrm>
                    <a:off x="4960458" y="1553944"/>
                    <a:ext cx="360" cy="360"/>
                  </p14:xfrm>
                </p:contentPart>
              </mc:Choice>
              <mc:Fallback xmlns="">
                <p:pic>
                  <p:nvPicPr>
                    <p:cNvPr id="16" name="Ink 15">
                      <a:extLst>
                        <a:ext uri="{FF2B5EF4-FFF2-40B4-BE49-F238E27FC236}">
                          <a16:creationId xmlns:a16="http://schemas.microsoft.com/office/drawing/2014/main" id="{870EA6E3-9F93-2329-2626-05306D3E60ED}"/>
                        </a:ext>
                      </a:extLst>
                    </p:cNvPr>
                    <p:cNvPicPr/>
                    <p:nvPr/>
                  </p:nvPicPr>
                  <p:blipFill>
                    <a:blip r:embed="rId5"/>
                    <a:stretch>
                      <a:fillRect/>
                    </a:stretch>
                  </p:blipFill>
                  <p:spPr>
                    <a:xfrm>
                      <a:off x="4924818" y="15183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38DD3B9A-0640-D509-1743-10229FD5B715}"/>
                        </a:ext>
                      </a:extLst>
                    </p14:cNvPr>
                    <p14:cNvContentPartPr/>
                    <p14:nvPr/>
                  </p14:nvContentPartPr>
                  <p14:xfrm>
                    <a:off x="5042538" y="1545664"/>
                    <a:ext cx="360" cy="360"/>
                  </p14:xfrm>
                </p:contentPart>
              </mc:Choice>
              <mc:Fallback xmlns="">
                <p:pic>
                  <p:nvPicPr>
                    <p:cNvPr id="17" name="Ink 16">
                      <a:extLst>
                        <a:ext uri="{FF2B5EF4-FFF2-40B4-BE49-F238E27FC236}">
                          <a16:creationId xmlns:a16="http://schemas.microsoft.com/office/drawing/2014/main" id="{38DD3B9A-0640-D509-1743-10229FD5B715}"/>
                        </a:ext>
                      </a:extLst>
                    </p:cNvPr>
                    <p:cNvPicPr/>
                    <p:nvPr/>
                  </p:nvPicPr>
                  <p:blipFill>
                    <a:blip r:embed="rId5"/>
                    <a:stretch>
                      <a:fillRect/>
                    </a:stretch>
                  </p:blipFill>
                  <p:spPr>
                    <a:xfrm>
                      <a:off x="5006538" y="1509664"/>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D55CFAE0-C341-8CD7-F188-E486A518ED53}"/>
                      </a:ext>
                    </a:extLst>
                  </p14:cNvPr>
                  <p14:cNvContentPartPr/>
                  <p14:nvPr/>
                </p14:nvContentPartPr>
                <p14:xfrm>
                  <a:off x="5013018" y="1470064"/>
                  <a:ext cx="360" cy="360"/>
                </p14:xfrm>
              </p:contentPart>
            </mc:Choice>
            <mc:Fallback xmlns="">
              <p:pic>
                <p:nvPicPr>
                  <p:cNvPr id="20" name="Ink 19">
                    <a:extLst>
                      <a:ext uri="{FF2B5EF4-FFF2-40B4-BE49-F238E27FC236}">
                        <a16:creationId xmlns:a16="http://schemas.microsoft.com/office/drawing/2014/main" id="{D55CFAE0-C341-8CD7-F188-E486A518ED53}"/>
                      </a:ext>
                    </a:extLst>
                  </p:cNvPr>
                  <p:cNvPicPr/>
                  <p:nvPr/>
                </p:nvPicPr>
                <p:blipFill>
                  <a:blip r:embed="rId5"/>
                  <a:stretch>
                    <a:fillRect/>
                  </a:stretch>
                </p:blipFill>
                <p:spPr>
                  <a:xfrm>
                    <a:off x="4977018" y="1434424"/>
                    <a:ext cx="72000" cy="72000"/>
                  </a:xfrm>
                  <a:prstGeom prst="rect">
                    <a:avLst/>
                  </a:prstGeom>
                </p:spPr>
              </p:pic>
            </mc:Fallback>
          </mc:AlternateContent>
          <p:grpSp>
            <p:nvGrpSpPr>
              <p:cNvPr id="24" name="Group 23">
                <a:extLst>
                  <a:ext uri="{FF2B5EF4-FFF2-40B4-BE49-F238E27FC236}">
                    <a16:creationId xmlns:a16="http://schemas.microsoft.com/office/drawing/2014/main" id="{2CA8536D-78F5-1A73-F5D0-B7042E138344}"/>
                  </a:ext>
                </a:extLst>
              </p:cNvPr>
              <p:cNvGrpSpPr/>
              <p:nvPr/>
            </p:nvGrpSpPr>
            <p:grpSpPr>
              <a:xfrm>
                <a:off x="5134698" y="1052104"/>
                <a:ext cx="360" cy="2880"/>
                <a:chOff x="5134698" y="1052104"/>
                <a:chExt cx="360" cy="2880"/>
              </a:xfrm>
            </p:grpSpPr>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668F2DD2-5AB2-A957-30E0-E38B8C5409AB}"/>
                        </a:ext>
                      </a:extLst>
                    </p14:cNvPr>
                    <p14:cNvContentPartPr/>
                    <p14:nvPr/>
                  </p14:nvContentPartPr>
                  <p14:xfrm>
                    <a:off x="5134698" y="1052104"/>
                    <a:ext cx="360" cy="360"/>
                  </p14:xfrm>
                </p:contentPart>
              </mc:Choice>
              <mc:Fallback xmlns="">
                <p:pic>
                  <p:nvPicPr>
                    <p:cNvPr id="21" name="Ink 20">
                      <a:extLst>
                        <a:ext uri="{FF2B5EF4-FFF2-40B4-BE49-F238E27FC236}">
                          <a16:creationId xmlns:a16="http://schemas.microsoft.com/office/drawing/2014/main" id="{668F2DD2-5AB2-A957-30E0-E38B8C5409AB}"/>
                        </a:ext>
                      </a:extLst>
                    </p:cNvPr>
                    <p:cNvPicPr/>
                    <p:nvPr/>
                  </p:nvPicPr>
                  <p:blipFill>
                    <a:blip r:embed="rId5"/>
                    <a:stretch>
                      <a:fillRect/>
                    </a:stretch>
                  </p:blipFill>
                  <p:spPr>
                    <a:xfrm>
                      <a:off x="5099058" y="10161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512E2545-DE23-316B-5C10-3C46FEB1ACE4}"/>
                        </a:ext>
                      </a:extLst>
                    </p14:cNvPr>
                    <p14:cNvContentPartPr/>
                    <p14:nvPr/>
                  </p14:nvContentPartPr>
                  <p14:xfrm>
                    <a:off x="5134698" y="1054624"/>
                    <a:ext cx="360" cy="360"/>
                  </p14:xfrm>
                </p:contentPart>
              </mc:Choice>
              <mc:Fallback xmlns="">
                <p:pic>
                  <p:nvPicPr>
                    <p:cNvPr id="22" name="Ink 21">
                      <a:extLst>
                        <a:ext uri="{FF2B5EF4-FFF2-40B4-BE49-F238E27FC236}">
                          <a16:creationId xmlns:a16="http://schemas.microsoft.com/office/drawing/2014/main" id="{512E2545-DE23-316B-5C10-3C46FEB1ACE4}"/>
                        </a:ext>
                      </a:extLst>
                    </p:cNvPr>
                    <p:cNvPicPr/>
                    <p:nvPr/>
                  </p:nvPicPr>
                  <p:blipFill>
                    <a:blip r:embed="rId5"/>
                    <a:stretch>
                      <a:fillRect/>
                    </a:stretch>
                  </p:blipFill>
                  <p:spPr>
                    <a:xfrm>
                      <a:off x="5099058" y="1018624"/>
                      <a:ext cx="72000" cy="72000"/>
                    </a:xfrm>
                    <a:prstGeom prst="rect">
                      <a:avLst/>
                    </a:prstGeom>
                  </p:spPr>
                </p:pic>
              </mc:Fallback>
            </mc:AlternateContent>
          </p:grpSp>
          <p:grpSp>
            <p:nvGrpSpPr>
              <p:cNvPr id="29" name="Group 28">
                <a:extLst>
                  <a:ext uri="{FF2B5EF4-FFF2-40B4-BE49-F238E27FC236}">
                    <a16:creationId xmlns:a16="http://schemas.microsoft.com/office/drawing/2014/main" id="{47AA033D-C323-1C9D-FC1E-88C819309613}"/>
                  </a:ext>
                </a:extLst>
              </p:cNvPr>
              <p:cNvGrpSpPr/>
              <p:nvPr/>
            </p:nvGrpSpPr>
            <p:grpSpPr>
              <a:xfrm>
                <a:off x="5106258" y="1134544"/>
                <a:ext cx="118080" cy="54360"/>
                <a:chOff x="5106258" y="1134544"/>
                <a:chExt cx="118080" cy="54360"/>
              </a:xfrm>
            </p:grpSpPr>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E5EE83D3-1908-70A1-2171-96C42EAFA443}"/>
                        </a:ext>
                      </a:extLst>
                    </p14:cNvPr>
                    <p14:cNvContentPartPr/>
                    <p14:nvPr/>
                  </p14:nvContentPartPr>
                  <p14:xfrm>
                    <a:off x="5169258" y="1188544"/>
                    <a:ext cx="360" cy="360"/>
                  </p14:xfrm>
                </p:contentPart>
              </mc:Choice>
              <mc:Fallback xmlns="">
                <p:pic>
                  <p:nvPicPr>
                    <p:cNvPr id="25" name="Ink 24">
                      <a:extLst>
                        <a:ext uri="{FF2B5EF4-FFF2-40B4-BE49-F238E27FC236}">
                          <a16:creationId xmlns:a16="http://schemas.microsoft.com/office/drawing/2014/main" id="{E5EE83D3-1908-70A1-2171-96C42EAFA443}"/>
                        </a:ext>
                      </a:extLst>
                    </p:cNvPr>
                    <p:cNvPicPr/>
                    <p:nvPr/>
                  </p:nvPicPr>
                  <p:blipFill>
                    <a:blip r:embed="rId5"/>
                    <a:stretch>
                      <a:fillRect/>
                    </a:stretch>
                  </p:blipFill>
                  <p:spPr>
                    <a:xfrm>
                      <a:off x="5133618" y="11529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0A05AC66-F76A-B524-12E0-5DD76A4D8394}"/>
                        </a:ext>
                      </a:extLst>
                    </p14:cNvPr>
                    <p14:cNvContentPartPr/>
                    <p14:nvPr/>
                  </p14:nvContentPartPr>
                  <p14:xfrm>
                    <a:off x="5106258" y="1186024"/>
                    <a:ext cx="360" cy="360"/>
                  </p14:xfrm>
                </p:contentPart>
              </mc:Choice>
              <mc:Fallback xmlns="">
                <p:pic>
                  <p:nvPicPr>
                    <p:cNvPr id="26" name="Ink 25">
                      <a:extLst>
                        <a:ext uri="{FF2B5EF4-FFF2-40B4-BE49-F238E27FC236}">
                          <a16:creationId xmlns:a16="http://schemas.microsoft.com/office/drawing/2014/main" id="{0A05AC66-F76A-B524-12E0-5DD76A4D8394}"/>
                        </a:ext>
                      </a:extLst>
                    </p:cNvPr>
                    <p:cNvPicPr/>
                    <p:nvPr/>
                  </p:nvPicPr>
                  <p:blipFill>
                    <a:blip r:embed="rId5"/>
                    <a:stretch>
                      <a:fillRect/>
                    </a:stretch>
                  </p:blipFill>
                  <p:spPr>
                    <a:xfrm>
                      <a:off x="5070258" y="11500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Ink 26">
                      <a:extLst>
                        <a:ext uri="{FF2B5EF4-FFF2-40B4-BE49-F238E27FC236}">
                          <a16:creationId xmlns:a16="http://schemas.microsoft.com/office/drawing/2014/main" id="{0235D153-6B76-5009-EC68-2E1060B8BB2A}"/>
                        </a:ext>
                      </a:extLst>
                    </p14:cNvPr>
                    <p14:cNvContentPartPr/>
                    <p14:nvPr/>
                  </p14:nvContentPartPr>
                  <p14:xfrm>
                    <a:off x="5223978" y="1134544"/>
                    <a:ext cx="360" cy="360"/>
                  </p14:xfrm>
                </p:contentPart>
              </mc:Choice>
              <mc:Fallback xmlns="">
                <p:pic>
                  <p:nvPicPr>
                    <p:cNvPr id="27" name="Ink 26">
                      <a:extLst>
                        <a:ext uri="{FF2B5EF4-FFF2-40B4-BE49-F238E27FC236}">
                          <a16:creationId xmlns:a16="http://schemas.microsoft.com/office/drawing/2014/main" id="{0235D153-6B76-5009-EC68-2E1060B8BB2A}"/>
                        </a:ext>
                      </a:extLst>
                    </p:cNvPr>
                    <p:cNvPicPr/>
                    <p:nvPr/>
                  </p:nvPicPr>
                  <p:blipFill>
                    <a:blip r:embed="rId5"/>
                    <a:stretch>
                      <a:fillRect/>
                    </a:stretch>
                  </p:blipFill>
                  <p:spPr>
                    <a:xfrm>
                      <a:off x="5187978" y="1098544"/>
                      <a:ext cx="72000" cy="72000"/>
                    </a:xfrm>
                    <a:prstGeom prst="rect">
                      <a:avLst/>
                    </a:prstGeom>
                  </p:spPr>
                </p:pic>
              </mc:Fallback>
            </mc:AlternateContent>
          </p:grpSp>
          <p:grpSp>
            <p:nvGrpSpPr>
              <p:cNvPr id="37" name="Group 36">
                <a:extLst>
                  <a:ext uri="{FF2B5EF4-FFF2-40B4-BE49-F238E27FC236}">
                    <a16:creationId xmlns:a16="http://schemas.microsoft.com/office/drawing/2014/main" id="{F12AAD07-797E-E40A-E822-559C288B9BDF}"/>
                  </a:ext>
                </a:extLst>
              </p:cNvPr>
              <p:cNvGrpSpPr/>
              <p:nvPr/>
            </p:nvGrpSpPr>
            <p:grpSpPr>
              <a:xfrm>
                <a:off x="5591898" y="1129144"/>
                <a:ext cx="105120" cy="112680"/>
                <a:chOff x="5591898" y="1129144"/>
                <a:chExt cx="105120" cy="112680"/>
              </a:xfrm>
            </p:grpSpPr>
            <mc:AlternateContent xmlns:mc="http://schemas.openxmlformats.org/markup-compatibility/2006" xmlns:p14="http://schemas.microsoft.com/office/powerpoint/2010/main">
              <mc:Choice Requires="p14">
                <p:contentPart p14:bwMode="auto" r:id="rId13">
                  <p14:nvContentPartPr>
                    <p14:cNvPr id="30" name="Ink 29">
                      <a:extLst>
                        <a:ext uri="{FF2B5EF4-FFF2-40B4-BE49-F238E27FC236}">
                          <a16:creationId xmlns:a16="http://schemas.microsoft.com/office/drawing/2014/main" id="{D1394DE6-E530-4621-8835-50413CC7FC90}"/>
                        </a:ext>
                      </a:extLst>
                    </p14:cNvPr>
                    <p14:cNvContentPartPr/>
                    <p14:nvPr/>
                  </p14:nvContentPartPr>
                  <p14:xfrm>
                    <a:off x="5696658" y="1194664"/>
                    <a:ext cx="360" cy="360"/>
                  </p14:xfrm>
                </p:contentPart>
              </mc:Choice>
              <mc:Fallback xmlns="">
                <p:pic>
                  <p:nvPicPr>
                    <p:cNvPr id="30" name="Ink 29">
                      <a:extLst>
                        <a:ext uri="{FF2B5EF4-FFF2-40B4-BE49-F238E27FC236}">
                          <a16:creationId xmlns:a16="http://schemas.microsoft.com/office/drawing/2014/main" id="{D1394DE6-E530-4621-8835-50413CC7FC90}"/>
                        </a:ext>
                      </a:extLst>
                    </p:cNvPr>
                    <p:cNvPicPr/>
                    <p:nvPr/>
                  </p:nvPicPr>
                  <p:blipFill>
                    <a:blip r:embed="rId5"/>
                    <a:stretch>
                      <a:fillRect/>
                    </a:stretch>
                  </p:blipFill>
                  <p:spPr>
                    <a:xfrm>
                      <a:off x="5661018" y="11590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a:extLst>
                        <a:ext uri="{FF2B5EF4-FFF2-40B4-BE49-F238E27FC236}">
                          <a16:creationId xmlns:a16="http://schemas.microsoft.com/office/drawing/2014/main" id="{86902270-7740-5A98-3426-EE26353F2F72}"/>
                        </a:ext>
                      </a:extLst>
                    </p14:cNvPr>
                    <p14:cNvContentPartPr/>
                    <p14:nvPr/>
                  </p14:nvContentPartPr>
                  <p14:xfrm>
                    <a:off x="5591898" y="1129144"/>
                    <a:ext cx="360" cy="360"/>
                  </p14:xfrm>
                </p:contentPart>
              </mc:Choice>
              <mc:Fallback xmlns="">
                <p:pic>
                  <p:nvPicPr>
                    <p:cNvPr id="31" name="Ink 30">
                      <a:extLst>
                        <a:ext uri="{FF2B5EF4-FFF2-40B4-BE49-F238E27FC236}">
                          <a16:creationId xmlns:a16="http://schemas.microsoft.com/office/drawing/2014/main" id="{86902270-7740-5A98-3426-EE26353F2F72}"/>
                        </a:ext>
                      </a:extLst>
                    </p:cNvPr>
                    <p:cNvPicPr/>
                    <p:nvPr/>
                  </p:nvPicPr>
                  <p:blipFill>
                    <a:blip r:embed="rId5"/>
                    <a:stretch>
                      <a:fillRect/>
                    </a:stretch>
                  </p:blipFill>
                  <p:spPr>
                    <a:xfrm>
                      <a:off x="5556258" y="10935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2" name="Ink 31">
                      <a:extLst>
                        <a:ext uri="{FF2B5EF4-FFF2-40B4-BE49-F238E27FC236}">
                          <a16:creationId xmlns:a16="http://schemas.microsoft.com/office/drawing/2014/main" id="{7827CF44-B344-EAFA-C586-473F17030EE6}"/>
                        </a:ext>
                      </a:extLst>
                    </p14:cNvPr>
                    <p14:cNvContentPartPr/>
                    <p14:nvPr/>
                  </p14:nvContentPartPr>
                  <p14:xfrm>
                    <a:off x="5591898" y="1238944"/>
                    <a:ext cx="360" cy="360"/>
                  </p14:xfrm>
                </p:contentPart>
              </mc:Choice>
              <mc:Fallback xmlns="">
                <p:pic>
                  <p:nvPicPr>
                    <p:cNvPr id="32" name="Ink 31">
                      <a:extLst>
                        <a:ext uri="{FF2B5EF4-FFF2-40B4-BE49-F238E27FC236}">
                          <a16:creationId xmlns:a16="http://schemas.microsoft.com/office/drawing/2014/main" id="{7827CF44-B344-EAFA-C586-473F17030EE6}"/>
                        </a:ext>
                      </a:extLst>
                    </p:cNvPr>
                    <p:cNvPicPr/>
                    <p:nvPr/>
                  </p:nvPicPr>
                  <p:blipFill>
                    <a:blip r:embed="rId5"/>
                    <a:stretch>
                      <a:fillRect/>
                    </a:stretch>
                  </p:blipFill>
                  <p:spPr>
                    <a:xfrm>
                      <a:off x="5556258" y="12029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Ink 34">
                      <a:extLst>
                        <a:ext uri="{FF2B5EF4-FFF2-40B4-BE49-F238E27FC236}">
                          <a16:creationId xmlns:a16="http://schemas.microsoft.com/office/drawing/2014/main" id="{47C7704A-014F-20AB-8512-06BED405BF86}"/>
                        </a:ext>
                      </a:extLst>
                    </p14:cNvPr>
                    <p14:cNvContentPartPr/>
                    <p14:nvPr/>
                  </p14:nvContentPartPr>
                  <p14:xfrm>
                    <a:off x="5675418" y="1241464"/>
                    <a:ext cx="360" cy="360"/>
                  </p14:xfrm>
                </p:contentPart>
              </mc:Choice>
              <mc:Fallback xmlns="">
                <p:pic>
                  <p:nvPicPr>
                    <p:cNvPr id="35" name="Ink 34">
                      <a:extLst>
                        <a:ext uri="{FF2B5EF4-FFF2-40B4-BE49-F238E27FC236}">
                          <a16:creationId xmlns:a16="http://schemas.microsoft.com/office/drawing/2014/main" id="{47C7704A-014F-20AB-8512-06BED405BF86}"/>
                        </a:ext>
                      </a:extLst>
                    </p:cNvPr>
                    <p:cNvPicPr/>
                    <p:nvPr/>
                  </p:nvPicPr>
                  <p:blipFill>
                    <a:blip r:embed="rId5"/>
                    <a:stretch>
                      <a:fillRect/>
                    </a:stretch>
                  </p:blipFill>
                  <p:spPr>
                    <a:xfrm>
                      <a:off x="5639418" y="1205464"/>
                      <a:ext cx="72000" cy="72000"/>
                    </a:xfrm>
                    <a:prstGeom prst="rect">
                      <a:avLst/>
                    </a:prstGeom>
                  </p:spPr>
                </p:pic>
              </mc:Fallback>
            </mc:AlternateContent>
          </p:grpSp>
          <p:grpSp>
            <p:nvGrpSpPr>
              <p:cNvPr id="50" name="Group 49">
                <a:extLst>
                  <a:ext uri="{FF2B5EF4-FFF2-40B4-BE49-F238E27FC236}">
                    <a16:creationId xmlns:a16="http://schemas.microsoft.com/office/drawing/2014/main" id="{57F3B387-B092-93A2-ADA3-04D7C285BA06}"/>
                  </a:ext>
                </a:extLst>
              </p:cNvPr>
              <p:cNvGrpSpPr/>
              <p:nvPr/>
            </p:nvGrpSpPr>
            <p:grpSpPr>
              <a:xfrm>
                <a:off x="6165018" y="1320304"/>
                <a:ext cx="91800" cy="89280"/>
                <a:chOff x="6165018" y="1320304"/>
                <a:chExt cx="91800" cy="89280"/>
              </a:xfrm>
            </p:grpSpPr>
            <mc:AlternateContent xmlns:mc="http://schemas.openxmlformats.org/markup-compatibility/2006" xmlns:p14="http://schemas.microsoft.com/office/powerpoint/2010/main">
              <mc:Choice Requires="p14">
                <p:contentPart p14:bwMode="auto" r:id="rId17">
                  <p14:nvContentPartPr>
                    <p14:cNvPr id="38" name="Ink 37">
                      <a:extLst>
                        <a:ext uri="{FF2B5EF4-FFF2-40B4-BE49-F238E27FC236}">
                          <a16:creationId xmlns:a16="http://schemas.microsoft.com/office/drawing/2014/main" id="{9BC10ED1-019E-7207-5F88-DAB1335CCD61}"/>
                        </a:ext>
                      </a:extLst>
                    </p14:cNvPr>
                    <p14:cNvContentPartPr/>
                    <p14:nvPr/>
                  </p14:nvContentPartPr>
                  <p14:xfrm>
                    <a:off x="6218298" y="1320304"/>
                    <a:ext cx="360" cy="360"/>
                  </p14:xfrm>
                </p:contentPart>
              </mc:Choice>
              <mc:Fallback xmlns="">
                <p:pic>
                  <p:nvPicPr>
                    <p:cNvPr id="38" name="Ink 37">
                      <a:extLst>
                        <a:ext uri="{FF2B5EF4-FFF2-40B4-BE49-F238E27FC236}">
                          <a16:creationId xmlns:a16="http://schemas.microsoft.com/office/drawing/2014/main" id="{9BC10ED1-019E-7207-5F88-DAB1335CCD61}"/>
                        </a:ext>
                      </a:extLst>
                    </p:cNvPr>
                    <p:cNvPicPr/>
                    <p:nvPr/>
                  </p:nvPicPr>
                  <p:blipFill>
                    <a:blip r:embed="rId5"/>
                    <a:stretch>
                      <a:fillRect/>
                    </a:stretch>
                  </p:blipFill>
                  <p:spPr>
                    <a:xfrm>
                      <a:off x="6182298" y="12846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9" name="Ink 38">
                      <a:extLst>
                        <a:ext uri="{FF2B5EF4-FFF2-40B4-BE49-F238E27FC236}">
                          <a16:creationId xmlns:a16="http://schemas.microsoft.com/office/drawing/2014/main" id="{1042B406-3EBE-BCE2-ACA1-890D8ABB0C57}"/>
                        </a:ext>
                      </a:extLst>
                    </p14:cNvPr>
                    <p14:cNvContentPartPr/>
                    <p14:nvPr/>
                  </p14:nvContentPartPr>
                  <p14:xfrm>
                    <a:off x="6256458" y="1409224"/>
                    <a:ext cx="360" cy="360"/>
                  </p14:xfrm>
                </p:contentPart>
              </mc:Choice>
              <mc:Fallback xmlns="">
                <p:pic>
                  <p:nvPicPr>
                    <p:cNvPr id="39" name="Ink 38">
                      <a:extLst>
                        <a:ext uri="{FF2B5EF4-FFF2-40B4-BE49-F238E27FC236}">
                          <a16:creationId xmlns:a16="http://schemas.microsoft.com/office/drawing/2014/main" id="{1042B406-3EBE-BCE2-ACA1-890D8ABB0C57}"/>
                        </a:ext>
                      </a:extLst>
                    </p:cNvPr>
                    <p:cNvPicPr/>
                    <p:nvPr/>
                  </p:nvPicPr>
                  <p:blipFill>
                    <a:blip r:embed="rId5"/>
                    <a:stretch>
                      <a:fillRect/>
                    </a:stretch>
                  </p:blipFill>
                  <p:spPr>
                    <a:xfrm>
                      <a:off x="6220818" y="13735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0" name="Ink 39">
                      <a:extLst>
                        <a:ext uri="{FF2B5EF4-FFF2-40B4-BE49-F238E27FC236}">
                          <a16:creationId xmlns:a16="http://schemas.microsoft.com/office/drawing/2014/main" id="{97606205-CD79-618F-4EED-5D987E16C6E8}"/>
                        </a:ext>
                      </a:extLst>
                    </p14:cNvPr>
                    <p14:cNvContentPartPr/>
                    <p14:nvPr/>
                  </p14:nvContentPartPr>
                  <p14:xfrm>
                    <a:off x="6165018" y="1386544"/>
                    <a:ext cx="360" cy="360"/>
                  </p14:xfrm>
                </p:contentPart>
              </mc:Choice>
              <mc:Fallback xmlns="">
                <p:pic>
                  <p:nvPicPr>
                    <p:cNvPr id="40" name="Ink 39">
                      <a:extLst>
                        <a:ext uri="{FF2B5EF4-FFF2-40B4-BE49-F238E27FC236}">
                          <a16:creationId xmlns:a16="http://schemas.microsoft.com/office/drawing/2014/main" id="{97606205-CD79-618F-4EED-5D987E16C6E8}"/>
                        </a:ext>
                      </a:extLst>
                    </p:cNvPr>
                    <p:cNvPicPr/>
                    <p:nvPr/>
                  </p:nvPicPr>
                  <p:blipFill>
                    <a:blip r:embed="rId5"/>
                    <a:stretch>
                      <a:fillRect/>
                    </a:stretch>
                  </p:blipFill>
                  <p:spPr>
                    <a:xfrm>
                      <a:off x="6129018" y="1350544"/>
                      <a:ext cx="72000" cy="72000"/>
                    </a:xfrm>
                    <a:prstGeom prst="rect">
                      <a:avLst/>
                    </a:prstGeom>
                  </p:spPr>
                </p:pic>
              </mc:Fallback>
            </mc:AlternateContent>
          </p:grpSp>
          <p:grpSp>
            <p:nvGrpSpPr>
              <p:cNvPr id="48" name="Group 47">
                <a:extLst>
                  <a:ext uri="{FF2B5EF4-FFF2-40B4-BE49-F238E27FC236}">
                    <a16:creationId xmlns:a16="http://schemas.microsoft.com/office/drawing/2014/main" id="{F804092E-6C46-40CF-08E3-53CFEB83048C}"/>
                  </a:ext>
                </a:extLst>
              </p:cNvPr>
              <p:cNvGrpSpPr/>
              <p:nvPr/>
            </p:nvGrpSpPr>
            <p:grpSpPr>
              <a:xfrm>
                <a:off x="5925978" y="1636744"/>
                <a:ext cx="110880" cy="6840"/>
                <a:chOff x="5925978" y="1636744"/>
                <a:chExt cx="110880" cy="6840"/>
              </a:xfrm>
            </p:grpSpPr>
            <mc:AlternateContent xmlns:mc="http://schemas.openxmlformats.org/markup-compatibility/2006" xmlns:p14="http://schemas.microsoft.com/office/powerpoint/2010/main">
              <mc:Choice Requires="p14">
                <p:contentPart p14:bwMode="auto" r:id="rId20">
                  <p14:nvContentPartPr>
                    <p14:cNvPr id="41" name="Ink 40">
                      <a:extLst>
                        <a:ext uri="{FF2B5EF4-FFF2-40B4-BE49-F238E27FC236}">
                          <a16:creationId xmlns:a16="http://schemas.microsoft.com/office/drawing/2014/main" id="{4AB13A77-CF3E-7F40-4A43-B2EA4B3AC31D}"/>
                        </a:ext>
                      </a:extLst>
                    </p14:cNvPr>
                    <p14:cNvContentPartPr/>
                    <p14:nvPr/>
                  </p14:nvContentPartPr>
                  <p14:xfrm>
                    <a:off x="6036498" y="1643224"/>
                    <a:ext cx="360" cy="360"/>
                  </p14:xfrm>
                </p:contentPart>
              </mc:Choice>
              <mc:Fallback xmlns="">
                <p:pic>
                  <p:nvPicPr>
                    <p:cNvPr id="41" name="Ink 40">
                      <a:extLst>
                        <a:ext uri="{FF2B5EF4-FFF2-40B4-BE49-F238E27FC236}">
                          <a16:creationId xmlns:a16="http://schemas.microsoft.com/office/drawing/2014/main" id="{4AB13A77-CF3E-7F40-4A43-B2EA4B3AC31D}"/>
                        </a:ext>
                      </a:extLst>
                    </p:cNvPr>
                    <p:cNvPicPr/>
                    <p:nvPr/>
                  </p:nvPicPr>
                  <p:blipFill>
                    <a:blip r:embed="rId5"/>
                    <a:stretch>
                      <a:fillRect/>
                    </a:stretch>
                  </p:blipFill>
                  <p:spPr>
                    <a:xfrm>
                      <a:off x="6000858" y="16072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2" name="Ink 41">
                      <a:extLst>
                        <a:ext uri="{FF2B5EF4-FFF2-40B4-BE49-F238E27FC236}">
                          <a16:creationId xmlns:a16="http://schemas.microsoft.com/office/drawing/2014/main" id="{626FDE66-3038-89B6-03EF-4D7098670794}"/>
                        </a:ext>
                      </a:extLst>
                    </p14:cNvPr>
                    <p14:cNvContentPartPr/>
                    <p14:nvPr/>
                  </p14:nvContentPartPr>
                  <p14:xfrm>
                    <a:off x="5925978" y="1636744"/>
                    <a:ext cx="360" cy="360"/>
                  </p14:xfrm>
                </p:contentPart>
              </mc:Choice>
              <mc:Fallback xmlns="">
                <p:pic>
                  <p:nvPicPr>
                    <p:cNvPr id="42" name="Ink 41">
                      <a:extLst>
                        <a:ext uri="{FF2B5EF4-FFF2-40B4-BE49-F238E27FC236}">
                          <a16:creationId xmlns:a16="http://schemas.microsoft.com/office/drawing/2014/main" id="{626FDE66-3038-89B6-03EF-4D7098670794}"/>
                        </a:ext>
                      </a:extLst>
                    </p:cNvPr>
                    <p:cNvPicPr/>
                    <p:nvPr/>
                  </p:nvPicPr>
                  <p:blipFill>
                    <a:blip r:embed="rId5"/>
                    <a:stretch>
                      <a:fillRect/>
                    </a:stretch>
                  </p:blipFill>
                  <p:spPr>
                    <a:xfrm>
                      <a:off x="5890338" y="1600744"/>
                      <a:ext cx="72000" cy="72000"/>
                    </a:xfrm>
                    <a:prstGeom prst="rect">
                      <a:avLst/>
                    </a:prstGeom>
                  </p:spPr>
                </p:pic>
              </mc:Fallback>
            </mc:AlternateContent>
          </p:grpSp>
          <p:grpSp>
            <p:nvGrpSpPr>
              <p:cNvPr id="46" name="Group 45">
                <a:extLst>
                  <a:ext uri="{FF2B5EF4-FFF2-40B4-BE49-F238E27FC236}">
                    <a16:creationId xmlns:a16="http://schemas.microsoft.com/office/drawing/2014/main" id="{6B4AF780-0B52-C0EC-2A7F-24B110A7FC7D}"/>
                  </a:ext>
                </a:extLst>
              </p:cNvPr>
              <p:cNvGrpSpPr/>
              <p:nvPr/>
            </p:nvGrpSpPr>
            <p:grpSpPr>
              <a:xfrm>
                <a:off x="5925978" y="1730344"/>
                <a:ext cx="90720" cy="360"/>
                <a:chOff x="5925978" y="1730344"/>
                <a:chExt cx="90720" cy="360"/>
              </a:xfrm>
            </p:grpSpPr>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C292F56A-76DE-1ACC-062B-308B955017EA}"/>
                        </a:ext>
                      </a:extLst>
                    </p14:cNvPr>
                    <p14:cNvContentPartPr/>
                    <p14:nvPr/>
                  </p14:nvContentPartPr>
                  <p14:xfrm>
                    <a:off x="5925978" y="1730344"/>
                    <a:ext cx="360" cy="360"/>
                  </p14:xfrm>
                </p:contentPart>
              </mc:Choice>
              <mc:Fallback xmlns="">
                <p:pic>
                  <p:nvPicPr>
                    <p:cNvPr id="43" name="Ink 42">
                      <a:extLst>
                        <a:ext uri="{FF2B5EF4-FFF2-40B4-BE49-F238E27FC236}">
                          <a16:creationId xmlns:a16="http://schemas.microsoft.com/office/drawing/2014/main" id="{C292F56A-76DE-1ACC-062B-308B955017EA}"/>
                        </a:ext>
                      </a:extLst>
                    </p:cNvPr>
                    <p:cNvPicPr/>
                    <p:nvPr/>
                  </p:nvPicPr>
                  <p:blipFill>
                    <a:blip r:embed="rId5"/>
                    <a:stretch>
                      <a:fillRect/>
                    </a:stretch>
                  </p:blipFill>
                  <p:spPr>
                    <a:xfrm>
                      <a:off x="5890338" y="16943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Ink 43">
                      <a:extLst>
                        <a:ext uri="{FF2B5EF4-FFF2-40B4-BE49-F238E27FC236}">
                          <a16:creationId xmlns:a16="http://schemas.microsoft.com/office/drawing/2014/main" id="{5562EDDC-F2CC-E921-5786-2A9AD64290F7}"/>
                        </a:ext>
                      </a:extLst>
                    </p14:cNvPr>
                    <p14:cNvContentPartPr/>
                    <p14:nvPr/>
                  </p14:nvContentPartPr>
                  <p14:xfrm>
                    <a:off x="6016338" y="1730344"/>
                    <a:ext cx="360" cy="360"/>
                  </p14:xfrm>
                </p:contentPart>
              </mc:Choice>
              <mc:Fallback xmlns="">
                <p:pic>
                  <p:nvPicPr>
                    <p:cNvPr id="44" name="Ink 43">
                      <a:extLst>
                        <a:ext uri="{FF2B5EF4-FFF2-40B4-BE49-F238E27FC236}">
                          <a16:creationId xmlns:a16="http://schemas.microsoft.com/office/drawing/2014/main" id="{5562EDDC-F2CC-E921-5786-2A9AD64290F7}"/>
                        </a:ext>
                      </a:extLst>
                    </p:cNvPr>
                    <p:cNvPicPr/>
                    <p:nvPr/>
                  </p:nvPicPr>
                  <p:blipFill>
                    <a:blip r:embed="rId5"/>
                    <a:stretch>
                      <a:fillRect/>
                    </a:stretch>
                  </p:blipFill>
                  <p:spPr>
                    <a:xfrm>
                      <a:off x="5980338" y="1694344"/>
                      <a:ext cx="72000" cy="72000"/>
                    </a:xfrm>
                    <a:prstGeom prst="rect">
                      <a:avLst/>
                    </a:prstGeom>
                  </p:spPr>
                </p:pic>
              </mc:Fallback>
            </mc:AlternateContent>
          </p:grpSp>
          <p:grpSp>
            <p:nvGrpSpPr>
              <p:cNvPr id="58" name="Group 57">
                <a:extLst>
                  <a:ext uri="{FF2B5EF4-FFF2-40B4-BE49-F238E27FC236}">
                    <a16:creationId xmlns:a16="http://schemas.microsoft.com/office/drawing/2014/main" id="{BAB9462D-D5E2-AD4A-5CD5-C475D7BF73EA}"/>
                  </a:ext>
                </a:extLst>
              </p:cNvPr>
              <p:cNvGrpSpPr/>
              <p:nvPr/>
            </p:nvGrpSpPr>
            <p:grpSpPr>
              <a:xfrm>
                <a:off x="6432498" y="1741864"/>
                <a:ext cx="42120" cy="360"/>
                <a:chOff x="6432498" y="1741864"/>
                <a:chExt cx="42120" cy="360"/>
              </a:xfrm>
            </p:grpSpPr>
            <mc:AlternateContent xmlns:mc="http://schemas.openxmlformats.org/markup-compatibility/2006" xmlns:p14="http://schemas.microsoft.com/office/powerpoint/2010/main">
              <mc:Choice Requires="p14">
                <p:contentPart p14:bwMode="auto" r:id="rId24">
                  <p14:nvContentPartPr>
                    <p14:cNvPr id="51" name="Ink 50">
                      <a:extLst>
                        <a:ext uri="{FF2B5EF4-FFF2-40B4-BE49-F238E27FC236}">
                          <a16:creationId xmlns:a16="http://schemas.microsoft.com/office/drawing/2014/main" id="{F245FEDC-115A-E8A7-EE54-A407B5D8FF54}"/>
                        </a:ext>
                      </a:extLst>
                    </p14:cNvPr>
                    <p14:cNvContentPartPr/>
                    <p14:nvPr/>
                  </p14:nvContentPartPr>
                  <p14:xfrm>
                    <a:off x="6432498" y="1741864"/>
                    <a:ext cx="360" cy="360"/>
                  </p14:xfrm>
                </p:contentPart>
              </mc:Choice>
              <mc:Fallback xmlns="">
                <p:pic>
                  <p:nvPicPr>
                    <p:cNvPr id="51" name="Ink 50">
                      <a:extLst>
                        <a:ext uri="{FF2B5EF4-FFF2-40B4-BE49-F238E27FC236}">
                          <a16:creationId xmlns:a16="http://schemas.microsoft.com/office/drawing/2014/main" id="{F245FEDC-115A-E8A7-EE54-A407B5D8FF54}"/>
                        </a:ext>
                      </a:extLst>
                    </p:cNvPr>
                    <p:cNvPicPr/>
                    <p:nvPr/>
                  </p:nvPicPr>
                  <p:blipFill>
                    <a:blip r:embed="rId5"/>
                    <a:stretch>
                      <a:fillRect/>
                    </a:stretch>
                  </p:blipFill>
                  <p:spPr>
                    <a:xfrm>
                      <a:off x="6396498" y="17058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2" name="Ink 51">
                      <a:extLst>
                        <a:ext uri="{FF2B5EF4-FFF2-40B4-BE49-F238E27FC236}">
                          <a16:creationId xmlns:a16="http://schemas.microsoft.com/office/drawing/2014/main" id="{8BB68E40-A817-28EC-A337-2DE668E6EB05}"/>
                        </a:ext>
                      </a:extLst>
                    </p14:cNvPr>
                    <p14:cNvContentPartPr/>
                    <p14:nvPr/>
                  </p14:nvContentPartPr>
                  <p14:xfrm>
                    <a:off x="6474258" y="1741864"/>
                    <a:ext cx="360" cy="360"/>
                  </p14:xfrm>
                </p:contentPart>
              </mc:Choice>
              <mc:Fallback xmlns="">
                <p:pic>
                  <p:nvPicPr>
                    <p:cNvPr id="52" name="Ink 51">
                      <a:extLst>
                        <a:ext uri="{FF2B5EF4-FFF2-40B4-BE49-F238E27FC236}">
                          <a16:creationId xmlns:a16="http://schemas.microsoft.com/office/drawing/2014/main" id="{8BB68E40-A817-28EC-A337-2DE668E6EB05}"/>
                        </a:ext>
                      </a:extLst>
                    </p:cNvPr>
                    <p:cNvPicPr/>
                    <p:nvPr/>
                  </p:nvPicPr>
                  <p:blipFill>
                    <a:blip r:embed="rId5"/>
                    <a:stretch>
                      <a:fillRect/>
                    </a:stretch>
                  </p:blipFill>
                  <p:spPr>
                    <a:xfrm>
                      <a:off x="6438618" y="1705864"/>
                      <a:ext cx="72000" cy="72000"/>
                    </a:xfrm>
                    <a:prstGeom prst="rect">
                      <a:avLst/>
                    </a:prstGeom>
                  </p:spPr>
                </p:pic>
              </mc:Fallback>
            </mc:AlternateContent>
          </p:grpSp>
          <p:grpSp>
            <p:nvGrpSpPr>
              <p:cNvPr id="56" name="Group 55">
                <a:extLst>
                  <a:ext uri="{FF2B5EF4-FFF2-40B4-BE49-F238E27FC236}">
                    <a16:creationId xmlns:a16="http://schemas.microsoft.com/office/drawing/2014/main" id="{FE73B16C-DBD3-85F5-6B18-BA43DF09F480}"/>
                  </a:ext>
                </a:extLst>
              </p:cNvPr>
              <p:cNvGrpSpPr/>
              <p:nvPr/>
            </p:nvGrpSpPr>
            <p:grpSpPr>
              <a:xfrm>
                <a:off x="6376338" y="1821424"/>
                <a:ext cx="98640" cy="27000"/>
                <a:chOff x="6376338" y="1821424"/>
                <a:chExt cx="98640" cy="27000"/>
              </a:xfrm>
            </p:grpSpPr>
            <mc:AlternateContent xmlns:mc="http://schemas.openxmlformats.org/markup-compatibility/2006" xmlns:p14="http://schemas.microsoft.com/office/powerpoint/2010/main">
              <mc:Choice Requires="p14">
                <p:contentPart p14:bwMode="auto" r:id="rId26">
                  <p14:nvContentPartPr>
                    <p14:cNvPr id="53" name="Ink 52">
                      <a:extLst>
                        <a:ext uri="{FF2B5EF4-FFF2-40B4-BE49-F238E27FC236}">
                          <a16:creationId xmlns:a16="http://schemas.microsoft.com/office/drawing/2014/main" id="{74F0FBB9-73D2-9A8E-908F-4A0C4D6A91F0}"/>
                        </a:ext>
                      </a:extLst>
                    </p14:cNvPr>
                    <p14:cNvContentPartPr/>
                    <p14:nvPr/>
                  </p14:nvContentPartPr>
                  <p14:xfrm>
                    <a:off x="6474618" y="1848064"/>
                    <a:ext cx="360" cy="360"/>
                  </p14:xfrm>
                </p:contentPart>
              </mc:Choice>
              <mc:Fallback xmlns="">
                <p:pic>
                  <p:nvPicPr>
                    <p:cNvPr id="53" name="Ink 52">
                      <a:extLst>
                        <a:ext uri="{FF2B5EF4-FFF2-40B4-BE49-F238E27FC236}">
                          <a16:creationId xmlns:a16="http://schemas.microsoft.com/office/drawing/2014/main" id="{74F0FBB9-73D2-9A8E-908F-4A0C4D6A91F0}"/>
                        </a:ext>
                      </a:extLst>
                    </p:cNvPr>
                    <p:cNvPicPr/>
                    <p:nvPr/>
                  </p:nvPicPr>
                  <p:blipFill>
                    <a:blip r:embed="rId5"/>
                    <a:stretch>
                      <a:fillRect/>
                    </a:stretch>
                  </p:blipFill>
                  <p:spPr>
                    <a:xfrm>
                      <a:off x="6438618" y="18120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4" name="Ink 53">
                      <a:extLst>
                        <a:ext uri="{FF2B5EF4-FFF2-40B4-BE49-F238E27FC236}">
                          <a16:creationId xmlns:a16="http://schemas.microsoft.com/office/drawing/2014/main" id="{41641236-4E43-C087-9C2C-2ED31B5C5CAC}"/>
                        </a:ext>
                      </a:extLst>
                    </p14:cNvPr>
                    <p14:cNvContentPartPr/>
                    <p14:nvPr/>
                  </p14:nvContentPartPr>
                  <p14:xfrm>
                    <a:off x="6376338" y="1821424"/>
                    <a:ext cx="360" cy="360"/>
                  </p14:xfrm>
                </p:contentPart>
              </mc:Choice>
              <mc:Fallback xmlns="">
                <p:pic>
                  <p:nvPicPr>
                    <p:cNvPr id="54" name="Ink 53">
                      <a:extLst>
                        <a:ext uri="{FF2B5EF4-FFF2-40B4-BE49-F238E27FC236}">
                          <a16:creationId xmlns:a16="http://schemas.microsoft.com/office/drawing/2014/main" id="{41641236-4E43-C087-9C2C-2ED31B5C5CAC}"/>
                        </a:ext>
                      </a:extLst>
                    </p:cNvPr>
                    <p:cNvPicPr/>
                    <p:nvPr/>
                  </p:nvPicPr>
                  <p:blipFill>
                    <a:blip r:embed="rId5"/>
                    <a:stretch>
                      <a:fillRect/>
                    </a:stretch>
                  </p:blipFill>
                  <p:spPr>
                    <a:xfrm>
                      <a:off x="6340698" y="1785424"/>
                      <a:ext cx="72000" cy="72000"/>
                    </a:xfrm>
                    <a:prstGeom prst="rect">
                      <a:avLst/>
                    </a:prstGeom>
                  </p:spPr>
                </p:pic>
              </mc:Fallback>
            </mc:AlternateContent>
          </p:grpSp>
          <p:grpSp>
            <p:nvGrpSpPr>
              <p:cNvPr id="64" name="Group 63">
                <a:extLst>
                  <a:ext uri="{FF2B5EF4-FFF2-40B4-BE49-F238E27FC236}">
                    <a16:creationId xmlns:a16="http://schemas.microsoft.com/office/drawing/2014/main" id="{AD95B74B-E7EE-609F-B9B0-019CDDB5ED2B}"/>
                  </a:ext>
                </a:extLst>
              </p:cNvPr>
              <p:cNvGrpSpPr/>
              <p:nvPr/>
            </p:nvGrpSpPr>
            <p:grpSpPr>
              <a:xfrm>
                <a:off x="6021738" y="2046424"/>
                <a:ext cx="128520" cy="52560"/>
                <a:chOff x="6021738" y="2046424"/>
                <a:chExt cx="128520" cy="52560"/>
              </a:xfrm>
            </p:grpSpPr>
            <mc:AlternateContent xmlns:mc="http://schemas.openxmlformats.org/markup-compatibility/2006" xmlns:p14="http://schemas.microsoft.com/office/powerpoint/2010/main">
              <mc:Choice Requires="p14">
                <p:contentPart p14:bwMode="auto" r:id="rId28">
                  <p14:nvContentPartPr>
                    <p14:cNvPr id="59" name="Ink 58">
                      <a:extLst>
                        <a:ext uri="{FF2B5EF4-FFF2-40B4-BE49-F238E27FC236}">
                          <a16:creationId xmlns:a16="http://schemas.microsoft.com/office/drawing/2014/main" id="{24EE0803-BA32-A8E8-712C-86459119B6B7}"/>
                        </a:ext>
                      </a:extLst>
                    </p14:cNvPr>
                    <p14:cNvContentPartPr/>
                    <p14:nvPr/>
                  </p14:nvContentPartPr>
                  <p14:xfrm>
                    <a:off x="6149898" y="2090344"/>
                    <a:ext cx="360" cy="360"/>
                  </p14:xfrm>
                </p:contentPart>
              </mc:Choice>
              <mc:Fallback xmlns="">
                <p:pic>
                  <p:nvPicPr>
                    <p:cNvPr id="59" name="Ink 58">
                      <a:extLst>
                        <a:ext uri="{FF2B5EF4-FFF2-40B4-BE49-F238E27FC236}">
                          <a16:creationId xmlns:a16="http://schemas.microsoft.com/office/drawing/2014/main" id="{24EE0803-BA32-A8E8-712C-86459119B6B7}"/>
                        </a:ext>
                      </a:extLst>
                    </p:cNvPr>
                    <p:cNvPicPr/>
                    <p:nvPr/>
                  </p:nvPicPr>
                  <p:blipFill>
                    <a:blip r:embed="rId5"/>
                    <a:stretch>
                      <a:fillRect/>
                    </a:stretch>
                  </p:blipFill>
                  <p:spPr>
                    <a:xfrm>
                      <a:off x="6113898" y="20547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0" name="Ink 59">
                      <a:extLst>
                        <a:ext uri="{FF2B5EF4-FFF2-40B4-BE49-F238E27FC236}">
                          <a16:creationId xmlns:a16="http://schemas.microsoft.com/office/drawing/2014/main" id="{8AD5AE72-DD0C-F64C-74AB-67673B5D0F2F}"/>
                        </a:ext>
                      </a:extLst>
                    </p14:cNvPr>
                    <p14:cNvContentPartPr/>
                    <p14:nvPr/>
                  </p14:nvContentPartPr>
                  <p14:xfrm>
                    <a:off x="6116058" y="2066224"/>
                    <a:ext cx="360" cy="360"/>
                  </p14:xfrm>
                </p:contentPart>
              </mc:Choice>
              <mc:Fallback xmlns="">
                <p:pic>
                  <p:nvPicPr>
                    <p:cNvPr id="60" name="Ink 59">
                      <a:extLst>
                        <a:ext uri="{FF2B5EF4-FFF2-40B4-BE49-F238E27FC236}">
                          <a16:creationId xmlns:a16="http://schemas.microsoft.com/office/drawing/2014/main" id="{8AD5AE72-DD0C-F64C-74AB-67673B5D0F2F}"/>
                        </a:ext>
                      </a:extLst>
                    </p:cNvPr>
                    <p:cNvPicPr/>
                    <p:nvPr/>
                  </p:nvPicPr>
                  <p:blipFill>
                    <a:blip r:embed="rId5"/>
                    <a:stretch>
                      <a:fillRect/>
                    </a:stretch>
                  </p:blipFill>
                  <p:spPr>
                    <a:xfrm>
                      <a:off x="6080058" y="20305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1" name="Ink 60">
                      <a:extLst>
                        <a:ext uri="{FF2B5EF4-FFF2-40B4-BE49-F238E27FC236}">
                          <a16:creationId xmlns:a16="http://schemas.microsoft.com/office/drawing/2014/main" id="{86696673-4DE4-1D04-CB09-3BABCD9F7266}"/>
                        </a:ext>
                      </a:extLst>
                    </p14:cNvPr>
                    <p14:cNvContentPartPr/>
                    <p14:nvPr/>
                  </p14:nvContentPartPr>
                  <p14:xfrm>
                    <a:off x="6088338" y="2046424"/>
                    <a:ext cx="360" cy="360"/>
                  </p14:xfrm>
                </p:contentPart>
              </mc:Choice>
              <mc:Fallback xmlns="">
                <p:pic>
                  <p:nvPicPr>
                    <p:cNvPr id="61" name="Ink 60">
                      <a:extLst>
                        <a:ext uri="{FF2B5EF4-FFF2-40B4-BE49-F238E27FC236}">
                          <a16:creationId xmlns:a16="http://schemas.microsoft.com/office/drawing/2014/main" id="{86696673-4DE4-1D04-CB09-3BABCD9F7266}"/>
                        </a:ext>
                      </a:extLst>
                    </p:cNvPr>
                    <p:cNvPicPr/>
                    <p:nvPr/>
                  </p:nvPicPr>
                  <p:blipFill>
                    <a:blip r:embed="rId5"/>
                    <a:stretch>
                      <a:fillRect/>
                    </a:stretch>
                  </p:blipFill>
                  <p:spPr>
                    <a:xfrm>
                      <a:off x="6052698" y="20107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2" name="Ink 61">
                      <a:extLst>
                        <a:ext uri="{FF2B5EF4-FFF2-40B4-BE49-F238E27FC236}">
                          <a16:creationId xmlns:a16="http://schemas.microsoft.com/office/drawing/2014/main" id="{6553B1AF-54D4-2ECD-F2F8-317AB0C863C3}"/>
                        </a:ext>
                      </a:extLst>
                    </p14:cNvPr>
                    <p14:cNvContentPartPr/>
                    <p14:nvPr/>
                  </p14:nvContentPartPr>
                  <p14:xfrm>
                    <a:off x="6021738" y="2098624"/>
                    <a:ext cx="360" cy="360"/>
                  </p14:xfrm>
                </p:contentPart>
              </mc:Choice>
              <mc:Fallback xmlns="">
                <p:pic>
                  <p:nvPicPr>
                    <p:cNvPr id="62" name="Ink 61">
                      <a:extLst>
                        <a:ext uri="{FF2B5EF4-FFF2-40B4-BE49-F238E27FC236}">
                          <a16:creationId xmlns:a16="http://schemas.microsoft.com/office/drawing/2014/main" id="{6553B1AF-54D4-2ECD-F2F8-317AB0C863C3}"/>
                        </a:ext>
                      </a:extLst>
                    </p:cNvPr>
                    <p:cNvPicPr/>
                    <p:nvPr/>
                  </p:nvPicPr>
                  <p:blipFill>
                    <a:blip r:embed="rId5"/>
                    <a:stretch>
                      <a:fillRect/>
                    </a:stretch>
                  </p:blipFill>
                  <p:spPr>
                    <a:xfrm>
                      <a:off x="5986098" y="2062624"/>
                      <a:ext cx="72000" cy="72000"/>
                    </a:xfrm>
                    <a:prstGeom prst="rect">
                      <a:avLst/>
                    </a:prstGeom>
                  </p:spPr>
                </p:pic>
              </mc:Fallback>
            </mc:AlternateContent>
          </p:grpSp>
          <p:grpSp>
            <p:nvGrpSpPr>
              <p:cNvPr id="74" name="Group 73">
                <a:extLst>
                  <a:ext uri="{FF2B5EF4-FFF2-40B4-BE49-F238E27FC236}">
                    <a16:creationId xmlns:a16="http://schemas.microsoft.com/office/drawing/2014/main" id="{4A0ACC6D-30F1-A350-EF02-B5B18182ECE4}"/>
                  </a:ext>
                </a:extLst>
              </p:cNvPr>
              <p:cNvGrpSpPr/>
              <p:nvPr/>
            </p:nvGrpSpPr>
            <p:grpSpPr>
              <a:xfrm>
                <a:off x="5537178" y="2217064"/>
                <a:ext cx="90720" cy="105840"/>
                <a:chOff x="5537178" y="2217064"/>
                <a:chExt cx="90720" cy="105840"/>
              </a:xfrm>
            </p:grpSpPr>
            <mc:AlternateContent xmlns:mc="http://schemas.openxmlformats.org/markup-compatibility/2006" xmlns:p14="http://schemas.microsoft.com/office/powerpoint/2010/main">
              <mc:Choice Requires="p14">
                <p:contentPart p14:bwMode="auto" r:id="rId32">
                  <p14:nvContentPartPr>
                    <p14:cNvPr id="65" name="Ink 64">
                      <a:extLst>
                        <a:ext uri="{FF2B5EF4-FFF2-40B4-BE49-F238E27FC236}">
                          <a16:creationId xmlns:a16="http://schemas.microsoft.com/office/drawing/2014/main" id="{BF0FEA4E-C4F6-521D-D03E-F273CE6CED42}"/>
                        </a:ext>
                      </a:extLst>
                    </p14:cNvPr>
                    <p14:cNvContentPartPr/>
                    <p14:nvPr/>
                  </p14:nvContentPartPr>
                  <p14:xfrm>
                    <a:off x="5548338" y="2275384"/>
                    <a:ext cx="360" cy="360"/>
                  </p14:xfrm>
                </p:contentPart>
              </mc:Choice>
              <mc:Fallback xmlns="">
                <p:pic>
                  <p:nvPicPr>
                    <p:cNvPr id="65" name="Ink 64">
                      <a:extLst>
                        <a:ext uri="{FF2B5EF4-FFF2-40B4-BE49-F238E27FC236}">
                          <a16:creationId xmlns:a16="http://schemas.microsoft.com/office/drawing/2014/main" id="{BF0FEA4E-C4F6-521D-D03E-F273CE6CED42}"/>
                        </a:ext>
                      </a:extLst>
                    </p:cNvPr>
                    <p:cNvPicPr/>
                    <p:nvPr/>
                  </p:nvPicPr>
                  <p:blipFill>
                    <a:blip r:embed="rId5"/>
                    <a:stretch>
                      <a:fillRect/>
                    </a:stretch>
                  </p:blipFill>
                  <p:spPr>
                    <a:xfrm>
                      <a:off x="5512698" y="22393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6" name="Ink 65">
                      <a:extLst>
                        <a:ext uri="{FF2B5EF4-FFF2-40B4-BE49-F238E27FC236}">
                          <a16:creationId xmlns:a16="http://schemas.microsoft.com/office/drawing/2014/main" id="{22019691-CAAD-58A7-0C2B-D23D4EA68DA6}"/>
                        </a:ext>
                      </a:extLst>
                    </p14:cNvPr>
                    <p14:cNvContentPartPr/>
                    <p14:nvPr/>
                  </p14:nvContentPartPr>
                  <p14:xfrm>
                    <a:off x="5537178" y="2217064"/>
                    <a:ext cx="360" cy="360"/>
                  </p14:xfrm>
                </p:contentPart>
              </mc:Choice>
              <mc:Fallback xmlns="">
                <p:pic>
                  <p:nvPicPr>
                    <p:cNvPr id="66" name="Ink 65">
                      <a:extLst>
                        <a:ext uri="{FF2B5EF4-FFF2-40B4-BE49-F238E27FC236}">
                          <a16:creationId xmlns:a16="http://schemas.microsoft.com/office/drawing/2014/main" id="{22019691-CAAD-58A7-0C2B-D23D4EA68DA6}"/>
                        </a:ext>
                      </a:extLst>
                    </p:cNvPr>
                    <p:cNvPicPr/>
                    <p:nvPr/>
                  </p:nvPicPr>
                  <p:blipFill>
                    <a:blip r:embed="rId5"/>
                    <a:stretch>
                      <a:fillRect/>
                    </a:stretch>
                  </p:blipFill>
                  <p:spPr>
                    <a:xfrm>
                      <a:off x="5501538" y="21810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9" name="Ink 68">
                      <a:extLst>
                        <a:ext uri="{FF2B5EF4-FFF2-40B4-BE49-F238E27FC236}">
                          <a16:creationId xmlns:a16="http://schemas.microsoft.com/office/drawing/2014/main" id="{8436118A-1FAC-D1E4-ACDA-91CBAB18876F}"/>
                        </a:ext>
                      </a:extLst>
                    </p14:cNvPr>
                    <p14:cNvContentPartPr/>
                    <p14:nvPr/>
                  </p14:nvContentPartPr>
                  <p14:xfrm>
                    <a:off x="5623578" y="2219944"/>
                    <a:ext cx="360" cy="360"/>
                  </p14:xfrm>
                </p:contentPart>
              </mc:Choice>
              <mc:Fallback xmlns="">
                <p:pic>
                  <p:nvPicPr>
                    <p:cNvPr id="69" name="Ink 68">
                      <a:extLst>
                        <a:ext uri="{FF2B5EF4-FFF2-40B4-BE49-F238E27FC236}">
                          <a16:creationId xmlns:a16="http://schemas.microsoft.com/office/drawing/2014/main" id="{8436118A-1FAC-D1E4-ACDA-91CBAB18876F}"/>
                        </a:ext>
                      </a:extLst>
                    </p:cNvPr>
                    <p:cNvPicPr/>
                    <p:nvPr/>
                  </p:nvPicPr>
                  <p:blipFill>
                    <a:blip r:embed="rId5"/>
                    <a:stretch>
                      <a:fillRect/>
                    </a:stretch>
                  </p:blipFill>
                  <p:spPr>
                    <a:xfrm>
                      <a:off x="5587938" y="21839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2" name="Ink 71">
                      <a:extLst>
                        <a:ext uri="{FF2B5EF4-FFF2-40B4-BE49-F238E27FC236}">
                          <a16:creationId xmlns:a16="http://schemas.microsoft.com/office/drawing/2014/main" id="{4B4F2D1D-994A-4DC8-2617-7962068BD141}"/>
                        </a:ext>
                      </a:extLst>
                    </p14:cNvPr>
                    <p14:cNvContentPartPr/>
                    <p14:nvPr/>
                  </p14:nvContentPartPr>
                  <p14:xfrm>
                    <a:off x="5627538" y="2322544"/>
                    <a:ext cx="360" cy="360"/>
                  </p14:xfrm>
                </p:contentPart>
              </mc:Choice>
              <mc:Fallback xmlns="">
                <p:pic>
                  <p:nvPicPr>
                    <p:cNvPr id="72" name="Ink 71">
                      <a:extLst>
                        <a:ext uri="{FF2B5EF4-FFF2-40B4-BE49-F238E27FC236}">
                          <a16:creationId xmlns:a16="http://schemas.microsoft.com/office/drawing/2014/main" id="{4B4F2D1D-994A-4DC8-2617-7962068BD141}"/>
                        </a:ext>
                      </a:extLst>
                    </p:cNvPr>
                    <p:cNvPicPr/>
                    <p:nvPr/>
                  </p:nvPicPr>
                  <p:blipFill>
                    <a:blip r:embed="rId5"/>
                    <a:stretch>
                      <a:fillRect/>
                    </a:stretch>
                  </p:blipFill>
                  <p:spPr>
                    <a:xfrm>
                      <a:off x="5591898" y="2286544"/>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75" name="Ink 74">
                    <a:extLst>
                      <a:ext uri="{FF2B5EF4-FFF2-40B4-BE49-F238E27FC236}">
                        <a16:creationId xmlns:a16="http://schemas.microsoft.com/office/drawing/2014/main" id="{15FD4F0F-F933-DF94-2E52-D357D22C98E3}"/>
                      </a:ext>
                    </a:extLst>
                  </p14:cNvPr>
                  <p14:cNvContentPartPr/>
                  <p14:nvPr/>
                </p14:nvContentPartPr>
                <p14:xfrm>
                  <a:off x="5099778" y="2062624"/>
                  <a:ext cx="360" cy="360"/>
                </p14:xfrm>
              </p:contentPart>
            </mc:Choice>
            <mc:Fallback xmlns="">
              <p:pic>
                <p:nvPicPr>
                  <p:cNvPr id="75" name="Ink 74">
                    <a:extLst>
                      <a:ext uri="{FF2B5EF4-FFF2-40B4-BE49-F238E27FC236}">
                        <a16:creationId xmlns:a16="http://schemas.microsoft.com/office/drawing/2014/main" id="{15FD4F0F-F933-DF94-2E52-D357D22C98E3}"/>
                      </a:ext>
                    </a:extLst>
                  </p:cNvPr>
                  <p:cNvPicPr/>
                  <p:nvPr/>
                </p:nvPicPr>
                <p:blipFill>
                  <a:blip r:embed="rId5"/>
                  <a:stretch>
                    <a:fillRect/>
                  </a:stretch>
                </p:blipFill>
                <p:spPr>
                  <a:xfrm>
                    <a:off x="5063778" y="2026624"/>
                    <a:ext cx="72000" cy="72000"/>
                  </a:xfrm>
                  <a:prstGeom prst="rect">
                    <a:avLst/>
                  </a:prstGeom>
                </p:spPr>
              </p:pic>
            </mc:Fallback>
          </mc:AlternateContent>
          <p:grpSp>
            <p:nvGrpSpPr>
              <p:cNvPr id="80" name="Group 79">
                <a:extLst>
                  <a:ext uri="{FF2B5EF4-FFF2-40B4-BE49-F238E27FC236}">
                    <a16:creationId xmlns:a16="http://schemas.microsoft.com/office/drawing/2014/main" id="{DA7B9A0F-3760-06C3-F6F2-AF0557670A17}"/>
                  </a:ext>
                </a:extLst>
              </p:cNvPr>
              <p:cNvGrpSpPr/>
              <p:nvPr/>
            </p:nvGrpSpPr>
            <p:grpSpPr>
              <a:xfrm>
                <a:off x="5019858" y="1930864"/>
                <a:ext cx="111600" cy="33120"/>
                <a:chOff x="5019858" y="1930864"/>
                <a:chExt cx="111600" cy="33120"/>
              </a:xfrm>
            </p:grpSpPr>
            <mc:AlternateContent xmlns:mc="http://schemas.openxmlformats.org/markup-compatibility/2006" xmlns:p14="http://schemas.microsoft.com/office/powerpoint/2010/main">
              <mc:Choice Requires="p14">
                <p:contentPart p14:bwMode="auto" r:id="rId37">
                  <p14:nvContentPartPr>
                    <p14:cNvPr id="76" name="Ink 75">
                      <a:extLst>
                        <a:ext uri="{FF2B5EF4-FFF2-40B4-BE49-F238E27FC236}">
                          <a16:creationId xmlns:a16="http://schemas.microsoft.com/office/drawing/2014/main" id="{3C5E131B-B485-1CE0-9188-96D3798C78FB}"/>
                        </a:ext>
                      </a:extLst>
                    </p14:cNvPr>
                    <p14:cNvContentPartPr/>
                    <p14:nvPr/>
                  </p14:nvContentPartPr>
                  <p14:xfrm>
                    <a:off x="5019858" y="1963624"/>
                    <a:ext cx="360" cy="360"/>
                  </p14:xfrm>
                </p:contentPart>
              </mc:Choice>
              <mc:Fallback xmlns="">
                <p:pic>
                  <p:nvPicPr>
                    <p:cNvPr id="76" name="Ink 75">
                      <a:extLst>
                        <a:ext uri="{FF2B5EF4-FFF2-40B4-BE49-F238E27FC236}">
                          <a16:creationId xmlns:a16="http://schemas.microsoft.com/office/drawing/2014/main" id="{3C5E131B-B485-1CE0-9188-96D3798C78FB}"/>
                        </a:ext>
                      </a:extLst>
                    </p:cNvPr>
                    <p:cNvPicPr/>
                    <p:nvPr/>
                  </p:nvPicPr>
                  <p:blipFill>
                    <a:blip r:embed="rId5"/>
                    <a:stretch>
                      <a:fillRect/>
                    </a:stretch>
                  </p:blipFill>
                  <p:spPr>
                    <a:xfrm>
                      <a:off x="4984218" y="19276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7" name="Ink 76">
                      <a:extLst>
                        <a:ext uri="{FF2B5EF4-FFF2-40B4-BE49-F238E27FC236}">
                          <a16:creationId xmlns:a16="http://schemas.microsoft.com/office/drawing/2014/main" id="{E57D2A11-D996-4093-0E95-C7A7FF084767}"/>
                        </a:ext>
                      </a:extLst>
                    </p14:cNvPr>
                    <p14:cNvContentPartPr/>
                    <p14:nvPr/>
                  </p14:nvContentPartPr>
                  <p14:xfrm>
                    <a:off x="5131098" y="1930864"/>
                    <a:ext cx="360" cy="360"/>
                  </p14:xfrm>
                </p:contentPart>
              </mc:Choice>
              <mc:Fallback xmlns="">
                <p:pic>
                  <p:nvPicPr>
                    <p:cNvPr id="77" name="Ink 76">
                      <a:extLst>
                        <a:ext uri="{FF2B5EF4-FFF2-40B4-BE49-F238E27FC236}">
                          <a16:creationId xmlns:a16="http://schemas.microsoft.com/office/drawing/2014/main" id="{E57D2A11-D996-4093-0E95-C7A7FF084767}"/>
                        </a:ext>
                      </a:extLst>
                    </p:cNvPr>
                    <p:cNvPicPr/>
                    <p:nvPr/>
                  </p:nvPicPr>
                  <p:blipFill>
                    <a:blip r:embed="rId5"/>
                    <a:stretch>
                      <a:fillRect/>
                    </a:stretch>
                  </p:blipFill>
                  <p:spPr>
                    <a:xfrm>
                      <a:off x="5095098" y="1894864"/>
                      <a:ext cx="72000" cy="72000"/>
                    </a:xfrm>
                    <a:prstGeom prst="rect">
                      <a:avLst/>
                    </a:prstGeom>
                  </p:spPr>
                </p:pic>
              </mc:Fallback>
            </mc:AlternateContent>
          </p:grpSp>
          <p:grpSp>
            <p:nvGrpSpPr>
              <p:cNvPr id="85" name="Group 84">
                <a:extLst>
                  <a:ext uri="{FF2B5EF4-FFF2-40B4-BE49-F238E27FC236}">
                    <a16:creationId xmlns:a16="http://schemas.microsoft.com/office/drawing/2014/main" id="{96E8B51F-AA9E-D030-FF03-09865B5DD8B0}"/>
                  </a:ext>
                </a:extLst>
              </p:cNvPr>
              <p:cNvGrpSpPr/>
              <p:nvPr/>
            </p:nvGrpSpPr>
            <p:grpSpPr>
              <a:xfrm>
                <a:off x="5409378" y="1664464"/>
                <a:ext cx="140040" cy="150840"/>
                <a:chOff x="5409378" y="1664464"/>
                <a:chExt cx="140040" cy="150840"/>
              </a:xfrm>
            </p:grpSpPr>
            <mc:AlternateContent xmlns:mc="http://schemas.openxmlformats.org/markup-compatibility/2006" xmlns:p14="http://schemas.microsoft.com/office/powerpoint/2010/main">
              <mc:Choice Requires="p14">
                <p:contentPart p14:bwMode="auto" r:id="rId39">
                  <p14:nvContentPartPr>
                    <p14:cNvPr id="78" name="Ink 77">
                      <a:extLst>
                        <a:ext uri="{FF2B5EF4-FFF2-40B4-BE49-F238E27FC236}">
                          <a16:creationId xmlns:a16="http://schemas.microsoft.com/office/drawing/2014/main" id="{3BDD8A48-C8AE-0BA0-D43C-3369D0295AD1}"/>
                        </a:ext>
                      </a:extLst>
                    </p14:cNvPr>
                    <p14:cNvContentPartPr/>
                    <p14:nvPr/>
                  </p14:nvContentPartPr>
                  <p14:xfrm>
                    <a:off x="5409378" y="1749424"/>
                    <a:ext cx="360" cy="360"/>
                  </p14:xfrm>
                </p:contentPart>
              </mc:Choice>
              <mc:Fallback xmlns="">
                <p:pic>
                  <p:nvPicPr>
                    <p:cNvPr id="78" name="Ink 77">
                      <a:extLst>
                        <a:ext uri="{FF2B5EF4-FFF2-40B4-BE49-F238E27FC236}">
                          <a16:creationId xmlns:a16="http://schemas.microsoft.com/office/drawing/2014/main" id="{3BDD8A48-C8AE-0BA0-D43C-3369D0295AD1}"/>
                        </a:ext>
                      </a:extLst>
                    </p:cNvPr>
                    <p:cNvPicPr/>
                    <p:nvPr/>
                  </p:nvPicPr>
                  <p:blipFill>
                    <a:blip r:embed="rId5"/>
                    <a:stretch>
                      <a:fillRect/>
                    </a:stretch>
                  </p:blipFill>
                  <p:spPr>
                    <a:xfrm>
                      <a:off x="5373378" y="17137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1" name="Ink 80">
                      <a:extLst>
                        <a:ext uri="{FF2B5EF4-FFF2-40B4-BE49-F238E27FC236}">
                          <a16:creationId xmlns:a16="http://schemas.microsoft.com/office/drawing/2014/main" id="{882D379E-481A-D6B0-8B71-C21830584F19}"/>
                        </a:ext>
                      </a:extLst>
                    </p14:cNvPr>
                    <p14:cNvContentPartPr/>
                    <p14:nvPr/>
                  </p14:nvContentPartPr>
                  <p14:xfrm>
                    <a:off x="5478138" y="1664464"/>
                    <a:ext cx="360" cy="360"/>
                  </p14:xfrm>
                </p:contentPart>
              </mc:Choice>
              <mc:Fallback xmlns="">
                <p:pic>
                  <p:nvPicPr>
                    <p:cNvPr id="81" name="Ink 80">
                      <a:extLst>
                        <a:ext uri="{FF2B5EF4-FFF2-40B4-BE49-F238E27FC236}">
                          <a16:creationId xmlns:a16="http://schemas.microsoft.com/office/drawing/2014/main" id="{882D379E-481A-D6B0-8B71-C21830584F19}"/>
                        </a:ext>
                      </a:extLst>
                    </p:cNvPr>
                    <p:cNvPicPr/>
                    <p:nvPr/>
                  </p:nvPicPr>
                  <p:blipFill>
                    <a:blip r:embed="rId5"/>
                    <a:stretch>
                      <a:fillRect/>
                    </a:stretch>
                  </p:blipFill>
                  <p:spPr>
                    <a:xfrm>
                      <a:off x="5442138" y="16288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2" name="Ink 81">
                      <a:extLst>
                        <a:ext uri="{FF2B5EF4-FFF2-40B4-BE49-F238E27FC236}">
                          <a16:creationId xmlns:a16="http://schemas.microsoft.com/office/drawing/2014/main" id="{76C6457B-85CB-7CDD-7C97-856F413B7CA6}"/>
                        </a:ext>
                      </a:extLst>
                    </p14:cNvPr>
                    <p14:cNvContentPartPr/>
                    <p14:nvPr/>
                  </p14:nvContentPartPr>
                  <p14:xfrm>
                    <a:off x="5549058" y="1719184"/>
                    <a:ext cx="360" cy="360"/>
                  </p14:xfrm>
                </p:contentPart>
              </mc:Choice>
              <mc:Fallback xmlns="">
                <p:pic>
                  <p:nvPicPr>
                    <p:cNvPr id="82" name="Ink 81">
                      <a:extLst>
                        <a:ext uri="{FF2B5EF4-FFF2-40B4-BE49-F238E27FC236}">
                          <a16:creationId xmlns:a16="http://schemas.microsoft.com/office/drawing/2014/main" id="{76C6457B-85CB-7CDD-7C97-856F413B7CA6}"/>
                        </a:ext>
                      </a:extLst>
                    </p:cNvPr>
                    <p:cNvPicPr/>
                    <p:nvPr/>
                  </p:nvPicPr>
                  <p:blipFill>
                    <a:blip r:embed="rId5"/>
                    <a:stretch>
                      <a:fillRect/>
                    </a:stretch>
                  </p:blipFill>
                  <p:spPr>
                    <a:xfrm>
                      <a:off x="5513058" y="16831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3" name="Ink 82">
                      <a:extLst>
                        <a:ext uri="{FF2B5EF4-FFF2-40B4-BE49-F238E27FC236}">
                          <a16:creationId xmlns:a16="http://schemas.microsoft.com/office/drawing/2014/main" id="{E5706053-32F5-46E8-2D06-64AE1CE2CDE2}"/>
                        </a:ext>
                      </a:extLst>
                    </p14:cNvPr>
                    <p14:cNvContentPartPr/>
                    <p14:nvPr/>
                  </p14:nvContentPartPr>
                  <p14:xfrm>
                    <a:off x="5482098" y="1814944"/>
                    <a:ext cx="360" cy="360"/>
                  </p14:xfrm>
                </p:contentPart>
              </mc:Choice>
              <mc:Fallback xmlns="">
                <p:pic>
                  <p:nvPicPr>
                    <p:cNvPr id="83" name="Ink 82">
                      <a:extLst>
                        <a:ext uri="{FF2B5EF4-FFF2-40B4-BE49-F238E27FC236}">
                          <a16:creationId xmlns:a16="http://schemas.microsoft.com/office/drawing/2014/main" id="{E5706053-32F5-46E8-2D06-64AE1CE2CDE2}"/>
                        </a:ext>
                      </a:extLst>
                    </p:cNvPr>
                    <p:cNvPicPr/>
                    <p:nvPr/>
                  </p:nvPicPr>
                  <p:blipFill>
                    <a:blip r:embed="rId5"/>
                    <a:stretch>
                      <a:fillRect/>
                    </a:stretch>
                  </p:blipFill>
                  <p:spPr>
                    <a:xfrm>
                      <a:off x="5446098" y="1779304"/>
                      <a:ext cx="72000" cy="72000"/>
                    </a:xfrm>
                    <a:prstGeom prst="rect">
                      <a:avLst/>
                    </a:prstGeom>
                  </p:spPr>
                </p:pic>
              </mc:Fallback>
            </mc:AlternateContent>
          </p:grpSp>
        </p:grpSp>
        <p:sp>
          <p:nvSpPr>
            <p:cNvPr id="87" name="Stored Data 86">
              <a:extLst>
                <a:ext uri="{FF2B5EF4-FFF2-40B4-BE49-F238E27FC236}">
                  <a16:creationId xmlns:a16="http://schemas.microsoft.com/office/drawing/2014/main" id="{8E355351-C0C7-6376-3450-D56817015505}"/>
                </a:ext>
              </a:extLst>
            </p:cNvPr>
            <p:cNvSpPr/>
            <p:nvPr/>
          </p:nvSpPr>
          <p:spPr>
            <a:xfrm rot="16200000">
              <a:off x="4759736" y="464301"/>
              <a:ext cx="435675" cy="202950"/>
            </a:xfrm>
            <a:prstGeom prst="flowChartOnlineStorag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Stored Data 87">
              <a:extLst>
                <a:ext uri="{FF2B5EF4-FFF2-40B4-BE49-F238E27FC236}">
                  <a16:creationId xmlns:a16="http://schemas.microsoft.com/office/drawing/2014/main" id="{416B1674-5F57-5DD3-E49B-F3D3749BF600}"/>
                </a:ext>
              </a:extLst>
            </p:cNvPr>
            <p:cNvSpPr/>
            <p:nvPr/>
          </p:nvSpPr>
          <p:spPr>
            <a:xfrm rot="16200000">
              <a:off x="5346339" y="383393"/>
              <a:ext cx="435675" cy="202950"/>
            </a:xfrm>
            <a:prstGeom prst="flowChartOnlineStorag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Stored Data 88">
              <a:extLst>
                <a:ext uri="{FF2B5EF4-FFF2-40B4-BE49-F238E27FC236}">
                  <a16:creationId xmlns:a16="http://schemas.microsoft.com/office/drawing/2014/main" id="{63C19E5E-3659-2B35-DFD7-B124E830F99C}"/>
                </a:ext>
              </a:extLst>
            </p:cNvPr>
            <p:cNvSpPr/>
            <p:nvPr/>
          </p:nvSpPr>
          <p:spPr>
            <a:xfrm rot="16200000">
              <a:off x="5961981" y="429504"/>
              <a:ext cx="435675" cy="202950"/>
            </a:xfrm>
            <a:prstGeom prst="flowChartOnlineStorag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1" name="Picture 90">
              <a:extLst>
                <a:ext uri="{FF2B5EF4-FFF2-40B4-BE49-F238E27FC236}">
                  <a16:creationId xmlns:a16="http://schemas.microsoft.com/office/drawing/2014/main" id="{C59FD770-8174-7AC6-86CF-1ACDC58350A1}"/>
                </a:ext>
              </a:extLst>
            </p:cNvPr>
            <p:cNvPicPr>
              <a:picLocks noChangeAspect="1"/>
            </p:cNvPicPr>
            <p:nvPr/>
          </p:nvPicPr>
          <p:blipFill>
            <a:blip r:embed="rId43">
              <a:extLst>
                <a:ext uri="{BEBA8EAE-BF5A-486C-A8C5-ECC9F3942E4B}">
                  <a14:imgProps xmlns:a14="http://schemas.microsoft.com/office/drawing/2010/main">
                    <a14:imgLayer r:embed="rId44">
                      <a14:imgEffect>
                        <a14:backgroundRemoval t="2267" b="11102" l="44541" r="48345"/>
                      </a14:imgEffect>
                    </a14:imgLayer>
                  </a14:imgProps>
                </a:ext>
              </a:extLst>
            </a:blip>
            <a:srcRect l="44065" t="1163" r="51179" b="87794"/>
            <a:stretch>
              <a:fillRect/>
            </a:stretch>
          </p:blipFill>
          <p:spPr>
            <a:xfrm rot="1998478">
              <a:off x="4783872" y="-190951"/>
              <a:ext cx="434899" cy="747691"/>
            </a:xfrm>
            <a:prstGeom prst="rect">
              <a:avLst/>
            </a:prstGeom>
          </p:spPr>
        </p:pic>
        <p:pic>
          <p:nvPicPr>
            <p:cNvPr id="92" name="Picture 91">
              <a:extLst>
                <a:ext uri="{FF2B5EF4-FFF2-40B4-BE49-F238E27FC236}">
                  <a16:creationId xmlns:a16="http://schemas.microsoft.com/office/drawing/2014/main" id="{36883418-3340-4AA8-5702-BF944A079D1C}"/>
                </a:ext>
              </a:extLst>
            </p:cNvPr>
            <p:cNvPicPr>
              <a:picLocks noChangeAspect="1"/>
            </p:cNvPicPr>
            <p:nvPr/>
          </p:nvPicPr>
          <p:blipFill>
            <a:blip r:embed="rId43">
              <a:extLst>
                <a:ext uri="{BEBA8EAE-BF5A-486C-A8C5-ECC9F3942E4B}">
                  <a14:imgProps xmlns:a14="http://schemas.microsoft.com/office/drawing/2010/main">
                    <a14:imgLayer r:embed="rId45">
                      <a14:imgEffect>
                        <a14:backgroundRemoval t="2267" b="11102" l="44541" r="48345"/>
                      </a14:imgEffect>
                    </a14:imgLayer>
                  </a14:imgProps>
                </a:ext>
              </a:extLst>
            </a:blip>
            <a:srcRect l="44065" t="1163" r="51179" b="87794"/>
            <a:stretch>
              <a:fillRect/>
            </a:stretch>
          </p:blipFill>
          <p:spPr>
            <a:xfrm rot="1998478">
              <a:off x="5403211" y="-249021"/>
              <a:ext cx="434899" cy="747691"/>
            </a:xfrm>
            <a:prstGeom prst="rect">
              <a:avLst/>
            </a:prstGeom>
          </p:spPr>
        </p:pic>
        <p:pic>
          <p:nvPicPr>
            <p:cNvPr id="93" name="Picture 92">
              <a:extLst>
                <a:ext uri="{FF2B5EF4-FFF2-40B4-BE49-F238E27FC236}">
                  <a16:creationId xmlns:a16="http://schemas.microsoft.com/office/drawing/2014/main" id="{5B13676E-41B4-29FB-455F-10673E66D4D3}"/>
                </a:ext>
              </a:extLst>
            </p:cNvPr>
            <p:cNvPicPr>
              <a:picLocks noChangeAspect="1"/>
            </p:cNvPicPr>
            <p:nvPr/>
          </p:nvPicPr>
          <p:blipFill>
            <a:blip r:embed="rId43">
              <a:extLst>
                <a:ext uri="{BEBA8EAE-BF5A-486C-A8C5-ECC9F3942E4B}">
                  <a14:imgProps xmlns:a14="http://schemas.microsoft.com/office/drawing/2010/main">
                    <a14:imgLayer r:embed="rId46">
                      <a14:imgEffect>
                        <a14:backgroundRemoval t="2267" b="11102" l="44541" r="48345"/>
                      </a14:imgEffect>
                    </a14:imgLayer>
                  </a14:imgProps>
                </a:ext>
              </a:extLst>
            </a:blip>
            <a:srcRect l="44065" t="1163" r="51179" b="87794"/>
            <a:stretch>
              <a:fillRect/>
            </a:stretch>
          </p:blipFill>
          <p:spPr>
            <a:xfrm rot="5400000">
              <a:off x="6520454" y="-98243"/>
              <a:ext cx="434899" cy="747691"/>
            </a:xfrm>
            <a:prstGeom prst="rect">
              <a:avLst/>
            </a:prstGeom>
          </p:spPr>
        </p:pic>
      </p:grpSp>
      <p:grpSp>
        <p:nvGrpSpPr>
          <p:cNvPr id="146" name="Group 145">
            <a:extLst>
              <a:ext uri="{FF2B5EF4-FFF2-40B4-BE49-F238E27FC236}">
                <a16:creationId xmlns:a16="http://schemas.microsoft.com/office/drawing/2014/main" id="{3A2AA114-F3E0-B572-C967-1D058E073E06}"/>
              </a:ext>
            </a:extLst>
          </p:cNvPr>
          <p:cNvGrpSpPr/>
          <p:nvPr/>
        </p:nvGrpSpPr>
        <p:grpSpPr>
          <a:xfrm>
            <a:off x="4281049" y="1336778"/>
            <a:ext cx="4592854" cy="3549655"/>
            <a:chOff x="4281049" y="1336778"/>
            <a:chExt cx="4592854" cy="3549655"/>
          </a:xfrm>
        </p:grpSpPr>
        <p:pic>
          <p:nvPicPr>
            <p:cNvPr id="96" name="Graphic 95" descr="Sunflower with solid fill">
              <a:extLst>
                <a:ext uri="{FF2B5EF4-FFF2-40B4-BE49-F238E27FC236}">
                  <a16:creationId xmlns:a16="http://schemas.microsoft.com/office/drawing/2014/main" id="{5079D35B-6E6E-8DAB-966B-051E0E9D190D}"/>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rot="2383216">
              <a:off x="4281049" y="3732101"/>
              <a:ext cx="1154332" cy="1154332"/>
            </a:xfrm>
            <a:prstGeom prst="rect">
              <a:avLst/>
            </a:prstGeom>
          </p:spPr>
        </p:pic>
        <p:pic>
          <p:nvPicPr>
            <p:cNvPr id="104" name="Graphic 103" descr="Nose outline">
              <a:extLst>
                <a:ext uri="{FF2B5EF4-FFF2-40B4-BE49-F238E27FC236}">
                  <a16:creationId xmlns:a16="http://schemas.microsoft.com/office/drawing/2014/main" id="{D104666C-44A2-7BDB-6FBF-88C3D893929B}"/>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flipH="1">
              <a:off x="5945391" y="1336778"/>
              <a:ext cx="2928512" cy="2928512"/>
            </a:xfrm>
            <a:prstGeom prst="rect">
              <a:avLst/>
            </a:prstGeom>
          </p:spPr>
        </p:pic>
        <mc:AlternateContent xmlns:mc="http://schemas.openxmlformats.org/markup-compatibility/2006" xmlns:p14="http://schemas.microsoft.com/office/powerpoint/2010/main">
          <mc:Choice Requires="p14">
            <p:contentPart p14:bwMode="auto" r:id="rId51">
              <p14:nvContentPartPr>
                <p14:cNvPr id="105" name="Ink 104">
                  <a:extLst>
                    <a:ext uri="{FF2B5EF4-FFF2-40B4-BE49-F238E27FC236}">
                      <a16:creationId xmlns:a16="http://schemas.microsoft.com/office/drawing/2014/main" id="{C7A33CCD-26A3-1B39-E109-C21F5CFB4AC0}"/>
                    </a:ext>
                  </a:extLst>
                </p14:cNvPr>
                <p14:cNvContentPartPr/>
                <p14:nvPr/>
              </p14:nvContentPartPr>
              <p14:xfrm>
                <a:off x="5231610" y="3864690"/>
                <a:ext cx="360" cy="360"/>
              </p14:xfrm>
            </p:contentPart>
          </mc:Choice>
          <mc:Fallback xmlns="">
            <p:pic>
              <p:nvPicPr>
                <p:cNvPr id="105" name="Ink 104">
                  <a:extLst>
                    <a:ext uri="{FF2B5EF4-FFF2-40B4-BE49-F238E27FC236}">
                      <a16:creationId xmlns:a16="http://schemas.microsoft.com/office/drawing/2014/main" id="{C7A33CCD-26A3-1B39-E109-C21F5CFB4AC0}"/>
                    </a:ext>
                  </a:extLst>
                </p:cNvPr>
                <p:cNvPicPr/>
                <p:nvPr/>
              </p:nvPicPr>
              <p:blipFill>
                <a:blip r:embed="rId52"/>
                <a:stretch>
                  <a:fillRect/>
                </a:stretch>
              </p:blipFill>
              <p:spPr>
                <a:xfrm>
                  <a:off x="5195970" y="3829050"/>
                  <a:ext cx="72000" cy="72000"/>
                </a:xfrm>
                <a:prstGeom prst="rect">
                  <a:avLst/>
                </a:prstGeom>
              </p:spPr>
            </p:pic>
          </mc:Fallback>
        </mc:AlternateContent>
        <p:grpSp>
          <p:nvGrpSpPr>
            <p:cNvPr id="145" name="Group 144">
              <a:extLst>
                <a:ext uri="{FF2B5EF4-FFF2-40B4-BE49-F238E27FC236}">
                  <a16:creationId xmlns:a16="http://schemas.microsoft.com/office/drawing/2014/main" id="{3050DE2A-57E7-5E1A-7EBA-A0A04123D530}"/>
                </a:ext>
              </a:extLst>
            </p:cNvPr>
            <p:cNvGrpSpPr/>
            <p:nvPr/>
          </p:nvGrpSpPr>
          <p:grpSpPr>
            <a:xfrm>
              <a:off x="5231610" y="3633930"/>
              <a:ext cx="107280" cy="360"/>
              <a:chOff x="5231610" y="3633930"/>
              <a:chExt cx="107280" cy="360"/>
            </a:xfrm>
          </p:grpSpPr>
          <mc:AlternateContent xmlns:mc="http://schemas.openxmlformats.org/markup-compatibility/2006" xmlns:p14="http://schemas.microsoft.com/office/powerpoint/2010/main">
            <mc:Choice Requires="p14">
              <p:contentPart p14:bwMode="auto" r:id="rId53">
                <p14:nvContentPartPr>
                  <p14:cNvPr id="106" name="Ink 105">
                    <a:extLst>
                      <a:ext uri="{FF2B5EF4-FFF2-40B4-BE49-F238E27FC236}">
                        <a16:creationId xmlns:a16="http://schemas.microsoft.com/office/drawing/2014/main" id="{D13AFC95-B099-C9EF-E0A6-3F2C361A1CEC}"/>
                      </a:ext>
                    </a:extLst>
                  </p14:cNvPr>
                  <p14:cNvContentPartPr/>
                  <p14:nvPr/>
                </p14:nvContentPartPr>
                <p14:xfrm>
                  <a:off x="5231610" y="3633930"/>
                  <a:ext cx="360" cy="360"/>
                </p14:xfrm>
              </p:contentPart>
            </mc:Choice>
            <mc:Fallback xmlns="">
              <p:pic>
                <p:nvPicPr>
                  <p:cNvPr id="106" name="Ink 105">
                    <a:extLst>
                      <a:ext uri="{FF2B5EF4-FFF2-40B4-BE49-F238E27FC236}">
                        <a16:creationId xmlns:a16="http://schemas.microsoft.com/office/drawing/2014/main" id="{D13AFC95-B099-C9EF-E0A6-3F2C361A1CEC}"/>
                      </a:ext>
                    </a:extLst>
                  </p:cNvPr>
                  <p:cNvPicPr/>
                  <p:nvPr/>
                </p:nvPicPr>
                <p:blipFill>
                  <a:blip r:embed="rId52"/>
                  <a:stretch>
                    <a:fillRect/>
                  </a:stretch>
                </p:blipFill>
                <p:spPr>
                  <a:xfrm>
                    <a:off x="5195970" y="359793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7" name="Ink 106">
                    <a:extLst>
                      <a:ext uri="{FF2B5EF4-FFF2-40B4-BE49-F238E27FC236}">
                        <a16:creationId xmlns:a16="http://schemas.microsoft.com/office/drawing/2014/main" id="{96D899F3-D9F7-5C49-462C-ED1CEBFE16ED}"/>
                      </a:ext>
                    </a:extLst>
                  </p14:cNvPr>
                  <p14:cNvContentPartPr/>
                  <p14:nvPr/>
                </p14:nvContentPartPr>
                <p14:xfrm>
                  <a:off x="5338530" y="3633930"/>
                  <a:ext cx="360" cy="360"/>
                </p14:xfrm>
              </p:contentPart>
            </mc:Choice>
            <mc:Fallback xmlns="">
              <p:pic>
                <p:nvPicPr>
                  <p:cNvPr id="107" name="Ink 106">
                    <a:extLst>
                      <a:ext uri="{FF2B5EF4-FFF2-40B4-BE49-F238E27FC236}">
                        <a16:creationId xmlns:a16="http://schemas.microsoft.com/office/drawing/2014/main" id="{96D899F3-D9F7-5C49-462C-ED1CEBFE16ED}"/>
                      </a:ext>
                    </a:extLst>
                  </p:cNvPr>
                  <p:cNvPicPr/>
                  <p:nvPr/>
                </p:nvPicPr>
                <p:blipFill>
                  <a:blip r:embed="rId52"/>
                  <a:stretch>
                    <a:fillRect/>
                  </a:stretch>
                </p:blipFill>
                <p:spPr>
                  <a:xfrm>
                    <a:off x="5302530" y="3597930"/>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108" name="Ink 107">
                  <a:extLst>
                    <a:ext uri="{FF2B5EF4-FFF2-40B4-BE49-F238E27FC236}">
                      <a16:creationId xmlns:a16="http://schemas.microsoft.com/office/drawing/2014/main" id="{D4A14093-FFAF-F2E0-8685-6E79177076E1}"/>
                    </a:ext>
                  </a:extLst>
                </p14:cNvPr>
                <p14:cNvContentPartPr/>
                <p14:nvPr/>
              </p14:nvContentPartPr>
              <p14:xfrm>
                <a:off x="5338530" y="3997170"/>
                <a:ext cx="360" cy="360"/>
              </p14:xfrm>
            </p:contentPart>
          </mc:Choice>
          <mc:Fallback xmlns="">
            <p:pic>
              <p:nvPicPr>
                <p:cNvPr id="108" name="Ink 107">
                  <a:extLst>
                    <a:ext uri="{FF2B5EF4-FFF2-40B4-BE49-F238E27FC236}">
                      <a16:creationId xmlns:a16="http://schemas.microsoft.com/office/drawing/2014/main" id="{D4A14093-FFAF-F2E0-8685-6E79177076E1}"/>
                    </a:ext>
                  </a:extLst>
                </p:cNvPr>
                <p:cNvPicPr/>
                <p:nvPr/>
              </p:nvPicPr>
              <p:blipFill>
                <a:blip r:embed="rId52"/>
                <a:stretch>
                  <a:fillRect/>
                </a:stretch>
              </p:blipFill>
              <p:spPr>
                <a:xfrm>
                  <a:off x="5302530" y="39611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9" name="Ink 108">
                  <a:extLst>
                    <a:ext uri="{FF2B5EF4-FFF2-40B4-BE49-F238E27FC236}">
                      <a16:creationId xmlns:a16="http://schemas.microsoft.com/office/drawing/2014/main" id="{8835F99A-672B-C558-1840-7D65B45209E3}"/>
                    </a:ext>
                  </a:extLst>
                </p14:cNvPr>
                <p14:cNvContentPartPr/>
                <p14:nvPr/>
              </p14:nvContentPartPr>
              <p14:xfrm>
                <a:off x="5543730" y="3997170"/>
                <a:ext cx="360" cy="360"/>
              </p14:xfrm>
            </p:contentPart>
          </mc:Choice>
          <mc:Fallback xmlns="">
            <p:pic>
              <p:nvPicPr>
                <p:cNvPr id="109" name="Ink 108">
                  <a:extLst>
                    <a:ext uri="{FF2B5EF4-FFF2-40B4-BE49-F238E27FC236}">
                      <a16:creationId xmlns:a16="http://schemas.microsoft.com/office/drawing/2014/main" id="{8835F99A-672B-C558-1840-7D65B45209E3}"/>
                    </a:ext>
                  </a:extLst>
                </p:cNvPr>
                <p:cNvPicPr/>
                <p:nvPr/>
              </p:nvPicPr>
              <p:blipFill>
                <a:blip r:embed="rId52"/>
                <a:stretch>
                  <a:fillRect/>
                </a:stretch>
              </p:blipFill>
              <p:spPr>
                <a:xfrm>
                  <a:off x="5508090" y="39611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10" name="Ink 109">
                  <a:extLst>
                    <a:ext uri="{FF2B5EF4-FFF2-40B4-BE49-F238E27FC236}">
                      <a16:creationId xmlns:a16="http://schemas.microsoft.com/office/drawing/2014/main" id="{0F264721-642A-9046-7099-DFE090BD2BFE}"/>
                    </a:ext>
                  </a:extLst>
                </p14:cNvPr>
                <p14:cNvContentPartPr/>
                <p14:nvPr/>
              </p14:nvContentPartPr>
              <p14:xfrm>
                <a:off x="5505210" y="3888450"/>
                <a:ext cx="360" cy="360"/>
              </p14:xfrm>
            </p:contentPart>
          </mc:Choice>
          <mc:Fallback xmlns="">
            <p:pic>
              <p:nvPicPr>
                <p:cNvPr id="110" name="Ink 109">
                  <a:extLst>
                    <a:ext uri="{FF2B5EF4-FFF2-40B4-BE49-F238E27FC236}">
                      <a16:creationId xmlns:a16="http://schemas.microsoft.com/office/drawing/2014/main" id="{0F264721-642A-9046-7099-DFE090BD2BFE}"/>
                    </a:ext>
                  </a:extLst>
                </p:cNvPr>
                <p:cNvPicPr/>
                <p:nvPr/>
              </p:nvPicPr>
              <p:blipFill>
                <a:blip r:embed="rId52"/>
                <a:stretch>
                  <a:fillRect/>
                </a:stretch>
              </p:blipFill>
              <p:spPr>
                <a:xfrm>
                  <a:off x="5469210" y="38528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1" name="Ink 110">
                  <a:extLst>
                    <a:ext uri="{FF2B5EF4-FFF2-40B4-BE49-F238E27FC236}">
                      <a16:creationId xmlns:a16="http://schemas.microsoft.com/office/drawing/2014/main" id="{752A17CA-408B-3922-64E9-A95D57E46B1D}"/>
                    </a:ext>
                  </a:extLst>
                </p14:cNvPr>
                <p14:cNvContentPartPr/>
                <p14:nvPr/>
              </p14:nvContentPartPr>
              <p14:xfrm>
                <a:off x="5618250" y="3766410"/>
                <a:ext cx="360" cy="360"/>
              </p14:xfrm>
            </p:contentPart>
          </mc:Choice>
          <mc:Fallback xmlns="">
            <p:pic>
              <p:nvPicPr>
                <p:cNvPr id="111" name="Ink 110">
                  <a:extLst>
                    <a:ext uri="{FF2B5EF4-FFF2-40B4-BE49-F238E27FC236}">
                      <a16:creationId xmlns:a16="http://schemas.microsoft.com/office/drawing/2014/main" id="{752A17CA-408B-3922-64E9-A95D57E46B1D}"/>
                    </a:ext>
                  </a:extLst>
                </p:cNvPr>
                <p:cNvPicPr/>
                <p:nvPr/>
              </p:nvPicPr>
              <p:blipFill>
                <a:blip r:embed="rId52"/>
                <a:stretch>
                  <a:fillRect/>
                </a:stretch>
              </p:blipFill>
              <p:spPr>
                <a:xfrm>
                  <a:off x="5582610" y="37304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2" name="Ink 111">
                  <a:extLst>
                    <a:ext uri="{FF2B5EF4-FFF2-40B4-BE49-F238E27FC236}">
                      <a16:creationId xmlns:a16="http://schemas.microsoft.com/office/drawing/2014/main" id="{A8160CE0-14AA-608C-4C31-36D325621C70}"/>
                    </a:ext>
                  </a:extLst>
                </p14:cNvPr>
                <p14:cNvContentPartPr/>
                <p14:nvPr/>
              </p14:nvContentPartPr>
              <p14:xfrm>
                <a:off x="5968890" y="3721770"/>
                <a:ext cx="360" cy="360"/>
              </p14:xfrm>
            </p:contentPart>
          </mc:Choice>
          <mc:Fallback xmlns="">
            <p:pic>
              <p:nvPicPr>
                <p:cNvPr id="112" name="Ink 111">
                  <a:extLst>
                    <a:ext uri="{FF2B5EF4-FFF2-40B4-BE49-F238E27FC236}">
                      <a16:creationId xmlns:a16="http://schemas.microsoft.com/office/drawing/2014/main" id="{A8160CE0-14AA-608C-4C31-36D325621C70}"/>
                    </a:ext>
                  </a:extLst>
                </p:cNvPr>
                <p:cNvPicPr/>
                <p:nvPr/>
              </p:nvPicPr>
              <p:blipFill>
                <a:blip r:embed="rId52"/>
                <a:stretch>
                  <a:fillRect/>
                </a:stretch>
              </p:blipFill>
              <p:spPr>
                <a:xfrm>
                  <a:off x="5932890" y="368613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3" name="Ink 112">
                  <a:extLst>
                    <a:ext uri="{FF2B5EF4-FFF2-40B4-BE49-F238E27FC236}">
                      <a16:creationId xmlns:a16="http://schemas.microsoft.com/office/drawing/2014/main" id="{B8888308-44ED-D5A0-358B-124ECC73332F}"/>
                    </a:ext>
                  </a:extLst>
                </p14:cNvPr>
                <p14:cNvContentPartPr/>
                <p14:nvPr/>
              </p14:nvContentPartPr>
              <p14:xfrm>
                <a:off x="5865210" y="3569490"/>
                <a:ext cx="360" cy="360"/>
              </p14:xfrm>
            </p:contentPart>
          </mc:Choice>
          <mc:Fallback xmlns="">
            <p:pic>
              <p:nvPicPr>
                <p:cNvPr id="113" name="Ink 112">
                  <a:extLst>
                    <a:ext uri="{FF2B5EF4-FFF2-40B4-BE49-F238E27FC236}">
                      <a16:creationId xmlns:a16="http://schemas.microsoft.com/office/drawing/2014/main" id="{B8888308-44ED-D5A0-358B-124ECC73332F}"/>
                    </a:ext>
                  </a:extLst>
                </p:cNvPr>
                <p:cNvPicPr/>
                <p:nvPr/>
              </p:nvPicPr>
              <p:blipFill>
                <a:blip r:embed="rId52"/>
                <a:stretch>
                  <a:fillRect/>
                </a:stretch>
              </p:blipFill>
              <p:spPr>
                <a:xfrm>
                  <a:off x="5829570" y="3533490"/>
                  <a:ext cx="72000" cy="72000"/>
                </a:xfrm>
                <a:prstGeom prst="rect">
                  <a:avLst/>
                </a:prstGeom>
              </p:spPr>
            </p:pic>
          </mc:Fallback>
        </mc:AlternateContent>
        <p:grpSp>
          <p:nvGrpSpPr>
            <p:cNvPr id="143" name="Group 142">
              <a:extLst>
                <a:ext uri="{FF2B5EF4-FFF2-40B4-BE49-F238E27FC236}">
                  <a16:creationId xmlns:a16="http://schemas.microsoft.com/office/drawing/2014/main" id="{3995CFC4-C09C-491A-50BF-75F7BD69CA1D}"/>
                </a:ext>
              </a:extLst>
            </p:cNvPr>
            <p:cNvGrpSpPr/>
            <p:nvPr/>
          </p:nvGrpSpPr>
          <p:grpSpPr>
            <a:xfrm>
              <a:off x="5352930" y="3385530"/>
              <a:ext cx="360" cy="360"/>
              <a:chOff x="5352930" y="3385530"/>
              <a:chExt cx="360" cy="360"/>
            </a:xfrm>
          </p:grpSpPr>
          <mc:AlternateContent xmlns:mc="http://schemas.openxmlformats.org/markup-compatibility/2006" xmlns:p14="http://schemas.microsoft.com/office/powerpoint/2010/main">
            <mc:Choice Requires="p14">
              <p:contentPart p14:bwMode="auto" r:id="rId61">
                <p14:nvContentPartPr>
                  <p14:cNvPr id="114" name="Ink 113">
                    <a:extLst>
                      <a:ext uri="{FF2B5EF4-FFF2-40B4-BE49-F238E27FC236}">
                        <a16:creationId xmlns:a16="http://schemas.microsoft.com/office/drawing/2014/main" id="{BA37AD54-6CB5-2249-98F3-E09AB8DC5668}"/>
                      </a:ext>
                    </a:extLst>
                  </p14:cNvPr>
                  <p14:cNvContentPartPr/>
                  <p14:nvPr/>
                </p14:nvContentPartPr>
                <p14:xfrm>
                  <a:off x="5352930" y="3385530"/>
                  <a:ext cx="360" cy="360"/>
                </p14:xfrm>
              </p:contentPart>
            </mc:Choice>
            <mc:Fallback xmlns="">
              <p:pic>
                <p:nvPicPr>
                  <p:cNvPr id="114" name="Ink 113">
                    <a:extLst>
                      <a:ext uri="{FF2B5EF4-FFF2-40B4-BE49-F238E27FC236}">
                        <a16:creationId xmlns:a16="http://schemas.microsoft.com/office/drawing/2014/main" id="{BA37AD54-6CB5-2249-98F3-E09AB8DC5668}"/>
                      </a:ext>
                    </a:extLst>
                  </p:cNvPr>
                  <p:cNvPicPr/>
                  <p:nvPr/>
                </p:nvPicPr>
                <p:blipFill>
                  <a:blip r:embed="rId52"/>
                  <a:stretch>
                    <a:fillRect/>
                  </a:stretch>
                </p:blipFill>
                <p:spPr>
                  <a:xfrm>
                    <a:off x="5316930" y="334953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Ink 114">
                    <a:extLst>
                      <a:ext uri="{FF2B5EF4-FFF2-40B4-BE49-F238E27FC236}">
                        <a16:creationId xmlns:a16="http://schemas.microsoft.com/office/drawing/2014/main" id="{24CD854D-FB86-B631-3BDD-DA398EAFD626}"/>
                      </a:ext>
                    </a:extLst>
                  </p14:cNvPr>
                  <p14:cNvContentPartPr/>
                  <p14:nvPr/>
                </p14:nvContentPartPr>
                <p14:xfrm>
                  <a:off x="5352930" y="3385530"/>
                  <a:ext cx="360" cy="360"/>
                </p14:xfrm>
              </p:contentPart>
            </mc:Choice>
            <mc:Fallback xmlns="">
              <p:pic>
                <p:nvPicPr>
                  <p:cNvPr id="115" name="Ink 114">
                    <a:extLst>
                      <a:ext uri="{FF2B5EF4-FFF2-40B4-BE49-F238E27FC236}">
                        <a16:creationId xmlns:a16="http://schemas.microsoft.com/office/drawing/2014/main" id="{24CD854D-FB86-B631-3BDD-DA398EAFD626}"/>
                      </a:ext>
                    </a:extLst>
                  </p:cNvPr>
                  <p:cNvPicPr/>
                  <p:nvPr/>
                </p:nvPicPr>
                <p:blipFill>
                  <a:blip r:embed="rId52"/>
                  <a:stretch>
                    <a:fillRect/>
                  </a:stretch>
                </p:blipFill>
                <p:spPr>
                  <a:xfrm>
                    <a:off x="5316930" y="3349530"/>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116" name="Ink 115">
                  <a:extLst>
                    <a:ext uri="{FF2B5EF4-FFF2-40B4-BE49-F238E27FC236}">
                      <a16:creationId xmlns:a16="http://schemas.microsoft.com/office/drawing/2014/main" id="{694332BD-7F68-DA0B-CEF5-7AB81EAE10B3}"/>
                    </a:ext>
                  </a:extLst>
                </p14:cNvPr>
                <p14:cNvContentPartPr/>
                <p14:nvPr/>
              </p14:nvContentPartPr>
              <p14:xfrm>
                <a:off x="5892570" y="3350970"/>
                <a:ext cx="360" cy="360"/>
              </p14:xfrm>
            </p:contentPart>
          </mc:Choice>
          <mc:Fallback xmlns="">
            <p:pic>
              <p:nvPicPr>
                <p:cNvPr id="116" name="Ink 115">
                  <a:extLst>
                    <a:ext uri="{FF2B5EF4-FFF2-40B4-BE49-F238E27FC236}">
                      <a16:creationId xmlns:a16="http://schemas.microsoft.com/office/drawing/2014/main" id="{694332BD-7F68-DA0B-CEF5-7AB81EAE10B3}"/>
                    </a:ext>
                  </a:extLst>
                </p:cNvPr>
                <p:cNvPicPr/>
                <p:nvPr/>
              </p:nvPicPr>
              <p:blipFill>
                <a:blip r:embed="rId52"/>
                <a:stretch>
                  <a:fillRect/>
                </a:stretch>
              </p:blipFill>
              <p:spPr>
                <a:xfrm>
                  <a:off x="5856570" y="33149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7" name="Ink 116">
                  <a:extLst>
                    <a:ext uri="{FF2B5EF4-FFF2-40B4-BE49-F238E27FC236}">
                      <a16:creationId xmlns:a16="http://schemas.microsoft.com/office/drawing/2014/main" id="{42F4B367-7293-9F86-1143-B5B09D1ED5B7}"/>
                    </a:ext>
                  </a:extLst>
                </p14:cNvPr>
                <p14:cNvContentPartPr/>
                <p14:nvPr/>
              </p14:nvContentPartPr>
              <p14:xfrm>
                <a:off x="5594130" y="3483810"/>
                <a:ext cx="360" cy="360"/>
              </p14:xfrm>
            </p:contentPart>
          </mc:Choice>
          <mc:Fallback xmlns="">
            <p:pic>
              <p:nvPicPr>
                <p:cNvPr id="117" name="Ink 116">
                  <a:extLst>
                    <a:ext uri="{FF2B5EF4-FFF2-40B4-BE49-F238E27FC236}">
                      <a16:creationId xmlns:a16="http://schemas.microsoft.com/office/drawing/2014/main" id="{42F4B367-7293-9F86-1143-B5B09D1ED5B7}"/>
                    </a:ext>
                  </a:extLst>
                </p:cNvPr>
                <p:cNvPicPr/>
                <p:nvPr/>
              </p:nvPicPr>
              <p:blipFill>
                <a:blip r:embed="rId52"/>
                <a:stretch>
                  <a:fillRect/>
                </a:stretch>
              </p:blipFill>
              <p:spPr>
                <a:xfrm>
                  <a:off x="5558490" y="34481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8" name="Ink 117">
                  <a:extLst>
                    <a:ext uri="{FF2B5EF4-FFF2-40B4-BE49-F238E27FC236}">
                      <a16:creationId xmlns:a16="http://schemas.microsoft.com/office/drawing/2014/main" id="{93FC6889-CC72-17FE-4B42-65CC9216B296}"/>
                    </a:ext>
                  </a:extLst>
                </p14:cNvPr>
                <p14:cNvContentPartPr/>
                <p14:nvPr/>
              </p14:nvContentPartPr>
              <p14:xfrm>
                <a:off x="5810130" y="3889890"/>
                <a:ext cx="360" cy="360"/>
              </p14:xfrm>
            </p:contentPart>
          </mc:Choice>
          <mc:Fallback xmlns="">
            <p:pic>
              <p:nvPicPr>
                <p:cNvPr id="118" name="Ink 117">
                  <a:extLst>
                    <a:ext uri="{FF2B5EF4-FFF2-40B4-BE49-F238E27FC236}">
                      <a16:creationId xmlns:a16="http://schemas.microsoft.com/office/drawing/2014/main" id="{93FC6889-CC72-17FE-4B42-65CC9216B296}"/>
                    </a:ext>
                  </a:extLst>
                </p:cNvPr>
                <p:cNvPicPr/>
                <p:nvPr/>
              </p:nvPicPr>
              <p:blipFill>
                <a:blip r:embed="rId52"/>
                <a:stretch>
                  <a:fillRect/>
                </a:stretch>
              </p:blipFill>
              <p:spPr>
                <a:xfrm>
                  <a:off x="5774490" y="38542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Ink 118">
                  <a:extLst>
                    <a:ext uri="{FF2B5EF4-FFF2-40B4-BE49-F238E27FC236}">
                      <a16:creationId xmlns:a16="http://schemas.microsoft.com/office/drawing/2014/main" id="{DB3BC971-BBFD-E898-4626-A4AB0B883F27}"/>
                    </a:ext>
                  </a:extLst>
                </p14:cNvPr>
                <p14:cNvContentPartPr/>
                <p14:nvPr/>
              </p14:nvContentPartPr>
              <p14:xfrm>
                <a:off x="6664770" y="3926970"/>
                <a:ext cx="360" cy="360"/>
              </p14:xfrm>
            </p:contentPart>
          </mc:Choice>
          <mc:Fallback xmlns="">
            <p:pic>
              <p:nvPicPr>
                <p:cNvPr id="119" name="Ink 118">
                  <a:extLst>
                    <a:ext uri="{FF2B5EF4-FFF2-40B4-BE49-F238E27FC236}">
                      <a16:creationId xmlns:a16="http://schemas.microsoft.com/office/drawing/2014/main" id="{DB3BC971-BBFD-E898-4626-A4AB0B883F27}"/>
                    </a:ext>
                  </a:extLst>
                </p:cNvPr>
                <p:cNvPicPr/>
                <p:nvPr/>
              </p:nvPicPr>
              <p:blipFill>
                <a:blip r:embed="rId52"/>
                <a:stretch>
                  <a:fillRect/>
                </a:stretch>
              </p:blipFill>
              <p:spPr>
                <a:xfrm>
                  <a:off x="6629130" y="389133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20" name="Ink 119">
                  <a:extLst>
                    <a:ext uri="{FF2B5EF4-FFF2-40B4-BE49-F238E27FC236}">
                      <a16:creationId xmlns:a16="http://schemas.microsoft.com/office/drawing/2014/main" id="{17B68C5A-9DA5-3625-8366-CC35596E0D0B}"/>
                    </a:ext>
                  </a:extLst>
                </p14:cNvPr>
                <p14:cNvContentPartPr/>
                <p14:nvPr/>
              </p14:nvContentPartPr>
              <p14:xfrm>
                <a:off x="6610770" y="3527370"/>
                <a:ext cx="360" cy="360"/>
              </p14:xfrm>
            </p:contentPart>
          </mc:Choice>
          <mc:Fallback xmlns="">
            <p:pic>
              <p:nvPicPr>
                <p:cNvPr id="120" name="Ink 119">
                  <a:extLst>
                    <a:ext uri="{FF2B5EF4-FFF2-40B4-BE49-F238E27FC236}">
                      <a16:creationId xmlns:a16="http://schemas.microsoft.com/office/drawing/2014/main" id="{17B68C5A-9DA5-3625-8366-CC35596E0D0B}"/>
                    </a:ext>
                  </a:extLst>
                </p:cNvPr>
                <p:cNvPicPr/>
                <p:nvPr/>
              </p:nvPicPr>
              <p:blipFill>
                <a:blip r:embed="rId52"/>
                <a:stretch>
                  <a:fillRect/>
                </a:stretch>
              </p:blipFill>
              <p:spPr>
                <a:xfrm>
                  <a:off x="6575130" y="34913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2" name="Ink 121">
                  <a:extLst>
                    <a:ext uri="{FF2B5EF4-FFF2-40B4-BE49-F238E27FC236}">
                      <a16:creationId xmlns:a16="http://schemas.microsoft.com/office/drawing/2014/main" id="{5D7F8C44-0593-93D5-2190-3AE9D8A82C14}"/>
                    </a:ext>
                  </a:extLst>
                </p14:cNvPr>
                <p14:cNvContentPartPr/>
                <p14:nvPr/>
              </p14:nvContentPartPr>
              <p14:xfrm>
                <a:off x="6239970" y="3791610"/>
                <a:ext cx="360" cy="360"/>
              </p14:xfrm>
            </p:contentPart>
          </mc:Choice>
          <mc:Fallback xmlns="">
            <p:pic>
              <p:nvPicPr>
                <p:cNvPr id="122" name="Ink 121">
                  <a:extLst>
                    <a:ext uri="{FF2B5EF4-FFF2-40B4-BE49-F238E27FC236}">
                      <a16:creationId xmlns:a16="http://schemas.microsoft.com/office/drawing/2014/main" id="{5D7F8C44-0593-93D5-2190-3AE9D8A82C14}"/>
                    </a:ext>
                  </a:extLst>
                </p:cNvPr>
                <p:cNvPicPr/>
                <p:nvPr/>
              </p:nvPicPr>
              <p:blipFill>
                <a:blip r:embed="rId52"/>
                <a:stretch>
                  <a:fillRect/>
                </a:stretch>
              </p:blipFill>
              <p:spPr>
                <a:xfrm>
                  <a:off x="6203970" y="37556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3" name="Ink 122">
                  <a:extLst>
                    <a:ext uri="{FF2B5EF4-FFF2-40B4-BE49-F238E27FC236}">
                      <a16:creationId xmlns:a16="http://schemas.microsoft.com/office/drawing/2014/main" id="{37BABA52-204A-6310-71BE-4657C100C078}"/>
                    </a:ext>
                  </a:extLst>
                </p14:cNvPr>
                <p14:cNvContentPartPr/>
                <p14:nvPr/>
              </p14:nvContentPartPr>
              <p14:xfrm>
                <a:off x="6063930" y="3840930"/>
                <a:ext cx="360" cy="360"/>
              </p14:xfrm>
            </p:contentPart>
          </mc:Choice>
          <mc:Fallback xmlns="">
            <p:pic>
              <p:nvPicPr>
                <p:cNvPr id="123" name="Ink 122">
                  <a:extLst>
                    <a:ext uri="{FF2B5EF4-FFF2-40B4-BE49-F238E27FC236}">
                      <a16:creationId xmlns:a16="http://schemas.microsoft.com/office/drawing/2014/main" id="{37BABA52-204A-6310-71BE-4657C100C078}"/>
                    </a:ext>
                  </a:extLst>
                </p:cNvPr>
                <p:cNvPicPr/>
                <p:nvPr/>
              </p:nvPicPr>
              <p:blipFill>
                <a:blip r:embed="rId52"/>
                <a:stretch>
                  <a:fillRect/>
                </a:stretch>
              </p:blipFill>
              <p:spPr>
                <a:xfrm>
                  <a:off x="6027930" y="380493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4" name="Ink 123">
                  <a:extLst>
                    <a:ext uri="{FF2B5EF4-FFF2-40B4-BE49-F238E27FC236}">
                      <a16:creationId xmlns:a16="http://schemas.microsoft.com/office/drawing/2014/main" id="{51AB42D0-262D-3A04-9D3C-D24AA3891C47}"/>
                    </a:ext>
                  </a:extLst>
                </p14:cNvPr>
                <p14:cNvContentPartPr/>
                <p14:nvPr/>
              </p14:nvContentPartPr>
              <p14:xfrm>
                <a:off x="6114690" y="3977370"/>
                <a:ext cx="360" cy="360"/>
              </p14:xfrm>
            </p:contentPart>
          </mc:Choice>
          <mc:Fallback xmlns="">
            <p:pic>
              <p:nvPicPr>
                <p:cNvPr id="124" name="Ink 123">
                  <a:extLst>
                    <a:ext uri="{FF2B5EF4-FFF2-40B4-BE49-F238E27FC236}">
                      <a16:creationId xmlns:a16="http://schemas.microsoft.com/office/drawing/2014/main" id="{51AB42D0-262D-3A04-9D3C-D24AA3891C47}"/>
                    </a:ext>
                  </a:extLst>
                </p:cNvPr>
                <p:cNvPicPr/>
                <p:nvPr/>
              </p:nvPicPr>
              <p:blipFill>
                <a:blip r:embed="rId52"/>
                <a:stretch>
                  <a:fillRect/>
                </a:stretch>
              </p:blipFill>
              <p:spPr>
                <a:xfrm>
                  <a:off x="6078690" y="39413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5" name="Ink 124">
                  <a:extLst>
                    <a:ext uri="{FF2B5EF4-FFF2-40B4-BE49-F238E27FC236}">
                      <a16:creationId xmlns:a16="http://schemas.microsoft.com/office/drawing/2014/main" id="{17E82C1C-8F0F-369E-AC53-86F509572C16}"/>
                    </a:ext>
                  </a:extLst>
                </p14:cNvPr>
                <p14:cNvContentPartPr/>
                <p14:nvPr/>
              </p14:nvContentPartPr>
              <p14:xfrm>
                <a:off x="6446250" y="3866130"/>
                <a:ext cx="360" cy="360"/>
              </p14:xfrm>
            </p:contentPart>
          </mc:Choice>
          <mc:Fallback xmlns="">
            <p:pic>
              <p:nvPicPr>
                <p:cNvPr id="125" name="Ink 124">
                  <a:extLst>
                    <a:ext uri="{FF2B5EF4-FFF2-40B4-BE49-F238E27FC236}">
                      <a16:creationId xmlns:a16="http://schemas.microsoft.com/office/drawing/2014/main" id="{17E82C1C-8F0F-369E-AC53-86F509572C16}"/>
                    </a:ext>
                  </a:extLst>
                </p:cNvPr>
                <p:cNvPicPr/>
                <p:nvPr/>
              </p:nvPicPr>
              <p:blipFill>
                <a:blip r:embed="rId52"/>
                <a:stretch>
                  <a:fillRect/>
                </a:stretch>
              </p:blipFill>
              <p:spPr>
                <a:xfrm>
                  <a:off x="6410610" y="383013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6" name="Ink 125">
                  <a:extLst>
                    <a:ext uri="{FF2B5EF4-FFF2-40B4-BE49-F238E27FC236}">
                      <a16:creationId xmlns:a16="http://schemas.microsoft.com/office/drawing/2014/main" id="{3A5E2714-3006-383D-7535-5A4BEE5EFE76}"/>
                    </a:ext>
                  </a:extLst>
                </p14:cNvPr>
                <p14:cNvContentPartPr/>
                <p14:nvPr/>
              </p14:nvContentPartPr>
              <p14:xfrm>
                <a:off x="6447690" y="3714570"/>
                <a:ext cx="360" cy="360"/>
              </p14:xfrm>
            </p:contentPart>
          </mc:Choice>
          <mc:Fallback xmlns="">
            <p:pic>
              <p:nvPicPr>
                <p:cNvPr id="126" name="Ink 125">
                  <a:extLst>
                    <a:ext uri="{FF2B5EF4-FFF2-40B4-BE49-F238E27FC236}">
                      <a16:creationId xmlns:a16="http://schemas.microsoft.com/office/drawing/2014/main" id="{3A5E2714-3006-383D-7535-5A4BEE5EFE76}"/>
                    </a:ext>
                  </a:extLst>
                </p:cNvPr>
                <p:cNvPicPr/>
                <p:nvPr/>
              </p:nvPicPr>
              <p:blipFill>
                <a:blip r:embed="rId52"/>
                <a:stretch>
                  <a:fillRect/>
                </a:stretch>
              </p:blipFill>
              <p:spPr>
                <a:xfrm>
                  <a:off x="6412050" y="36785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7" name="Ink 126">
                  <a:extLst>
                    <a:ext uri="{FF2B5EF4-FFF2-40B4-BE49-F238E27FC236}">
                      <a16:creationId xmlns:a16="http://schemas.microsoft.com/office/drawing/2014/main" id="{CB3CA90C-0F9F-2C3B-DF02-08E94E10C9F5}"/>
                    </a:ext>
                  </a:extLst>
                </p14:cNvPr>
                <p14:cNvContentPartPr/>
                <p14:nvPr/>
              </p14:nvContentPartPr>
              <p14:xfrm>
                <a:off x="6143130" y="3714570"/>
                <a:ext cx="360" cy="360"/>
              </p14:xfrm>
            </p:contentPart>
          </mc:Choice>
          <mc:Fallback xmlns="">
            <p:pic>
              <p:nvPicPr>
                <p:cNvPr id="127" name="Ink 126">
                  <a:extLst>
                    <a:ext uri="{FF2B5EF4-FFF2-40B4-BE49-F238E27FC236}">
                      <a16:creationId xmlns:a16="http://schemas.microsoft.com/office/drawing/2014/main" id="{CB3CA90C-0F9F-2C3B-DF02-08E94E10C9F5}"/>
                    </a:ext>
                  </a:extLst>
                </p:cNvPr>
                <p:cNvPicPr/>
                <p:nvPr/>
              </p:nvPicPr>
              <p:blipFill>
                <a:blip r:embed="rId52"/>
                <a:stretch>
                  <a:fillRect/>
                </a:stretch>
              </p:blipFill>
              <p:spPr>
                <a:xfrm>
                  <a:off x="6107490" y="3678570"/>
                  <a:ext cx="72000" cy="72000"/>
                </a:xfrm>
                <a:prstGeom prst="rect">
                  <a:avLst/>
                </a:prstGeom>
              </p:spPr>
            </p:pic>
          </mc:Fallback>
        </mc:AlternateContent>
        <p:grpSp>
          <p:nvGrpSpPr>
            <p:cNvPr id="141" name="Group 140">
              <a:extLst>
                <a:ext uri="{FF2B5EF4-FFF2-40B4-BE49-F238E27FC236}">
                  <a16:creationId xmlns:a16="http://schemas.microsoft.com/office/drawing/2014/main" id="{DE14163C-9527-4F41-6CB9-2719807F7B0E}"/>
                </a:ext>
              </a:extLst>
            </p:cNvPr>
            <p:cNvGrpSpPr/>
            <p:nvPr/>
          </p:nvGrpSpPr>
          <p:grpSpPr>
            <a:xfrm>
              <a:off x="6143130" y="3472650"/>
              <a:ext cx="131040" cy="20880"/>
              <a:chOff x="6143130" y="3472650"/>
              <a:chExt cx="131040" cy="20880"/>
            </a:xfrm>
          </p:grpSpPr>
          <mc:AlternateContent xmlns:mc="http://schemas.openxmlformats.org/markup-compatibility/2006" xmlns:p14="http://schemas.microsoft.com/office/powerpoint/2010/main">
            <mc:Choice Requires="p14">
              <p:contentPart p14:bwMode="auto" r:id="rId74">
                <p14:nvContentPartPr>
                  <p14:cNvPr id="121" name="Ink 120">
                    <a:extLst>
                      <a:ext uri="{FF2B5EF4-FFF2-40B4-BE49-F238E27FC236}">
                        <a16:creationId xmlns:a16="http://schemas.microsoft.com/office/drawing/2014/main" id="{5864D844-4E12-581A-51B0-1E9FE7B49E49}"/>
                      </a:ext>
                    </a:extLst>
                  </p14:cNvPr>
                  <p14:cNvContentPartPr/>
                  <p14:nvPr/>
                </p14:nvContentPartPr>
                <p14:xfrm>
                  <a:off x="6273810" y="3472650"/>
                  <a:ext cx="360" cy="360"/>
                </p14:xfrm>
              </p:contentPart>
            </mc:Choice>
            <mc:Fallback xmlns="">
              <p:pic>
                <p:nvPicPr>
                  <p:cNvPr id="121" name="Ink 120">
                    <a:extLst>
                      <a:ext uri="{FF2B5EF4-FFF2-40B4-BE49-F238E27FC236}">
                        <a16:creationId xmlns:a16="http://schemas.microsoft.com/office/drawing/2014/main" id="{5864D844-4E12-581A-51B0-1E9FE7B49E49}"/>
                      </a:ext>
                    </a:extLst>
                  </p:cNvPr>
                  <p:cNvPicPr/>
                  <p:nvPr/>
                </p:nvPicPr>
                <p:blipFill>
                  <a:blip r:embed="rId52"/>
                  <a:stretch>
                    <a:fillRect/>
                  </a:stretch>
                </p:blipFill>
                <p:spPr>
                  <a:xfrm>
                    <a:off x="6238170" y="34366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8" name="Ink 127">
                    <a:extLst>
                      <a:ext uri="{FF2B5EF4-FFF2-40B4-BE49-F238E27FC236}">
                        <a16:creationId xmlns:a16="http://schemas.microsoft.com/office/drawing/2014/main" id="{1D52CD6B-3E45-63EA-36E6-DBD6F1A6FCA6}"/>
                      </a:ext>
                    </a:extLst>
                  </p14:cNvPr>
                  <p14:cNvContentPartPr/>
                  <p14:nvPr/>
                </p14:nvContentPartPr>
                <p14:xfrm>
                  <a:off x="6143130" y="3493170"/>
                  <a:ext cx="360" cy="360"/>
                </p14:xfrm>
              </p:contentPart>
            </mc:Choice>
            <mc:Fallback xmlns="">
              <p:pic>
                <p:nvPicPr>
                  <p:cNvPr id="128" name="Ink 127">
                    <a:extLst>
                      <a:ext uri="{FF2B5EF4-FFF2-40B4-BE49-F238E27FC236}">
                        <a16:creationId xmlns:a16="http://schemas.microsoft.com/office/drawing/2014/main" id="{1D52CD6B-3E45-63EA-36E6-DBD6F1A6FCA6}"/>
                      </a:ext>
                    </a:extLst>
                  </p:cNvPr>
                  <p:cNvPicPr/>
                  <p:nvPr/>
                </p:nvPicPr>
                <p:blipFill>
                  <a:blip r:embed="rId52"/>
                  <a:stretch>
                    <a:fillRect/>
                  </a:stretch>
                </p:blipFill>
                <p:spPr>
                  <a:xfrm>
                    <a:off x="6107490" y="3457170"/>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129" name="Ink 128">
                  <a:extLst>
                    <a:ext uri="{FF2B5EF4-FFF2-40B4-BE49-F238E27FC236}">
                      <a16:creationId xmlns:a16="http://schemas.microsoft.com/office/drawing/2014/main" id="{19C7C49C-D05F-1A23-7C09-7233D7F8D6E7}"/>
                    </a:ext>
                  </a:extLst>
                </p14:cNvPr>
                <p14:cNvContentPartPr/>
                <p14:nvPr/>
              </p14:nvContentPartPr>
              <p14:xfrm>
                <a:off x="5805090" y="3491730"/>
                <a:ext cx="360" cy="360"/>
              </p14:xfrm>
            </p:contentPart>
          </mc:Choice>
          <mc:Fallback xmlns="">
            <p:pic>
              <p:nvPicPr>
                <p:cNvPr id="129" name="Ink 128">
                  <a:extLst>
                    <a:ext uri="{FF2B5EF4-FFF2-40B4-BE49-F238E27FC236}">
                      <a16:creationId xmlns:a16="http://schemas.microsoft.com/office/drawing/2014/main" id="{19C7C49C-D05F-1A23-7C09-7233D7F8D6E7}"/>
                    </a:ext>
                  </a:extLst>
                </p:cNvPr>
                <p:cNvPicPr/>
                <p:nvPr/>
              </p:nvPicPr>
              <p:blipFill>
                <a:blip r:embed="rId52"/>
                <a:stretch>
                  <a:fillRect/>
                </a:stretch>
              </p:blipFill>
              <p:spPr>
                <a:xfrm>
                  <a:off x="5769090" y="3456090"/>
                  <a:ext cx="72000" cy="72000"/>
                </a:xfrm>
                <a:prstGeom prst="rect">
                  <a:avLst/>
                </a:prstGeom>
              </p:spPr>
            </p:pic>
          </mc:Fallback>
        </mc:AlternateContent>
        <p:grpSp>
          <p:nvGrpSpPr>
            <p:cNvPr id="139" name="Group 138">
              <a:extLst>
                <a:ext uri="{FF2B5EF4-FFF2-40B4-BE49-F238E27FC236}">
                  <a16:creationId xmlns:a16="http://schemas.microsoft.com/office/drawing/2014/main" id="{E3A4EAB9-C2D0-FFAF-41A2-002E04798383}"/>
                </a:ext>
              </a:extLst>
            </p:cNvPr>
            <p:cNvGrpSpPr/>
            <p:nvPr/>
          </p:nvGrpSpPr>
          <p:grpSpPr>
            <a:xfrm>
              <a:off x="5675130" y="3363930"/>
              <a:ext cx="120240" cy="29520"/>
              <a:chOff x="5675130" y="3363930"/>
              <a:chExt cx="120240" cy="29520"/>
            </a:xfrm>
          </p:grpSpPr>
          <mc:AlternateContent xmlns:mc="http://schemas.openxmlformats.org/markup-compatibility/2006" xmlns:p14="http://schemas.microsoft.com/office/powerpoint/2010/main">
            <mc:Choice Requires="p14">
              <p:contentPart p14:bwMode="auto" r:id="rId77">
                <p14:nvContentPartPr>
                  <p14:cNvPr id="130" name="Ink 129">
                    <a:extLst>
                      <a:ext uri="{FF2B5EF4-FFF2-40B4-BE49-F238E27FC236}">
                        <a16:creationId xmlns:a16="http://schemas.microsoft.com/office/drawing/2014/main" id="{BF0D7734-F41F-24C3-73BD-922F10ABAB48}"/>
                      </a:ext>
                    </a:extLst>
                  </p14:cNvPr>
                  <p14:cNvContentPartPr/>
                  <p14:nvPr/>
                </p14:nvContentPartPr>
                <p14:xfrm>
                  <a:off x="5795010" y="3393090"/>
                  <a:ext cx="360" cy="360"/>
                </p14:xfrm>
              </p:contentPart>
            </mc:Choice>
            <mc:Fallback xmlns="">
              <p:pic>
                <p:nvPicPr>
                  <p:cNvPr id="130" name="Ink 129">
                    <a:extLst>
                      <a:ext uri="{FF2B5EF4-FFF2-40B4-BE49-F238E27FC236}">
                        <a16:creationId xmlns:a16="http://schemas.microsoft.com/office/drawing/2014/main" id="{BF0D7734-F41F-24C3-73BD-922F10ABAB48}"/>
                      </a:ext>
                    </a:extLst>
                  </p:cNvPr>
                  <p:cNvPicPr/>
                  <p:nvPr/>
                </p:nvPicPr>
                <p:blipFill>
                  <a:blip r:embed="rId52"/>
                  <a:stretch>
                    <a:fillRect/>
                  </a:stretch>
                </p:blipFill>
                <p:spPr>
                  <a:xfrm>
                    <a:off x="5759010" y="33574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31" name="Ink 130">
                    <a:extLst>
                      <a:ext uri="{FF2B5EF4-FFF2-40B4-BE49-F238E27FC236}">
                        <a16:creationId xmlns:a16="http://schemas.microsoft.com/office/drawing/2014/main" id="{A07EBC2F-9BC2-CD75-1210-540C36BAC965}"/>
                      </a:ext>
                    </a:extLst>
                  </p14:cNvPr>
                  <p14:cNvContentPartPr/>
                  <p14:nvPr/>
                </p14:nvContentPartPr>
                <p14:xfrm>
                  <a:off x="5675130" y="3363930"/>
                  <a:ext cx="360" cy="360"/>
                </p14:xfrm>
              </p:contentPart>
            </mc:Choice>
            <mc:Fallback xmlns="">
              <p:pic>
                <p:nvPicPr>
                  <p:cNvPr id="131" name="Ink 130">
                    <a:extLst>
                      <a:ext uri="{FF2B5EF4-FFF2-40B4-BE49-F238E27FC236}">
                        <a16:creationId xmlns:a16="http://schemas.microsoft.com/office/drawing/2014/main" id="{A07EBC2F-9BC2-CD75-1210-540C36BAC965}"/>
                      </a:ext>
                    </a:extLst>
                  </p:cNvPr>
                  <p:cNvPicPr/>
                  <p:nvPr/>
                </p:nvPicPr>
                <p:blipFill>
                  <a:blip r:embed="rId52"/>
                  <a:stretch>
                    <a:fillRect/>
                  </a:stretch>
                </p:blipFill>
                <p:spPr>
                  <a:xfrm>
                    <a:off x="5639130" y="3328290"/>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132" name="Ink 131">
                  <a:extLst>
                    <a:ext uri="{FF2B5EF4-FFF2-40B4-BE49-F238E27FC236}">
                      <a16:creationId xmlns:a16="http://schemas.microsoft.com/office/drawing/2014/main" id="{3731BB47-C262-9A40-327A-CC53BA8E2931}"/>
                    </a:ext>
                  </a:extLst>
                </p14:cNvPr>
                <p14:cNvContentPartPr/>
                <p14:nvPr/>
              </p14:nvContentPartPr>
              <p14:xfrm>
                <a:off x="6156810" y="2937330"/>
                <a:ext cx="360" cy="360"/>
              </p14:xfrm>
            </p:contentPart>
          </mc:Choice>
          <mc:Fallback xmlns="">
            <p:pic>
              <p:nvPicPr>
                <p:cNvPr id="132" name="Ink 131">
                  <a:extLst>
                    <a:ext uri="{FF2B5EF4-FFF2-40B4-BE49-F238E27FC236}">
                      <a16:creationId xmlns:a16="http://schemas.microsoft.com/office/drawing/2014/main" id="{3731BB47-C262-9A40-327A-CC53BA8E2931}"/>
                    </a:ext>
                  </a:extLst>
                </p:cNvPr>
                <p:cNvPicPr/>
                <p:nvPr/>
              </p:nvPicPr>
              <p:blipFill>
                <a:blip r:embed="rId52"/>
                <a:stretch>
                  <a:fillRect/>
                </a:stretch>
              </p:blipFill>
              <p:spPr>
                <a:xfrm>
                  <a:off x="6121170" y="2901330"/>
                  <a:ext cx="72000" cy="72000"/>
                </a:xfrm>
                <a:prstGeom prst="rect">
                  <a:avLst/>
                </a:prstGeom>
              </p:spPr>
            </p:pic>
          </mc:Fallback>
        </mc:AlternateContent>
        <p:grpSp>
          <p:nvGrpSpPr>
            <p:cNvPr id="137" name="Group 136">
              <a:extLst>
                <a:ext uri="{FF2B5EF4-FFF2-40B4-BE49-F238E27FC236}">
                  <a16:creationId xmlns:a16="http://schemas.microsoft.com/office/drawing/2014/main" id="{689BC23B-6109-E770-9B75-593C190924F2}"/>
                </a:ext>
              </a:extLst>
            </p:cNvPr>
            <p:cNvGrpSpPr/>
            <p:nvPr/>
          </p:nvGrpSpPr>
          <p:grpSpPr>
            <a:xfrm>
              <a:off x="6247170" y="3131730"/>
              <a:ext cx="77760" cy="37800"/>
              <a:chOff x="6247170" y="3131730"/>
              <a:chExt cx="77760" cy="37800"/>
            </a:xfrm>
          </p:grpSpPr>
          <mc:AlternateContent xmlns:mc="http://schemas.openxmlformats.org/markup-compatibility/2006" xmlns:p14="http://schemas.microsoft.com/office/powerpoint/2010/main">
            <mc:Choice Requires="p14">
              <p:contentPart p14:bwMode="auto" r:id="rId80">
                <p14:nvContentPartPr>
                  <p14:cNvPr id="133" name="Ink 132">
                    <a:extLst>
                      <a:ext uri="{FF2B5EF4-FFF2-40B4-BE49-F238E27FC236}">
                        <a16:creationId xmlns:a16="http://schemas.microsoft.com/office/drawing/2014/main" id="{23041DD1-771C-CA1F-FD0B-91AA1F3D3922}"/>
                      </a:ext>
                    </a:extLst>
                  </p14:cNvPr>
                  <p14:cNvContentPartPr/>
                  <p14:nvPr/>
                </p14:nvContentPartPr>
                <p14:xfrm>
                  <a:off x="6247170" y="3131730"/>
                  <a:ext cx="360" cy="360"/>
                </p14:xfrm>
              </p:contentPart>
            </mc:Choice>
            <mc:Fallback xmlns="">
              <p:pic>
                <p:nvPicPr>
                  <p:cNvPr id="133" name="Ink 132">
                    <a:extLst>
                      <a:ext uri="{FF2B5EF4-FFF2-40B4-BE49-F238E27FC236}">
                        <a16:creationId xmlns:a16="http://schemas.microsoft.com/office/drawing/2014/main" id="{23041DD1-771C-CA1F-FD0B-91AA1F3D3922}"/>
                      </a:ext>
                    </a:extLst>
                  </p:cNvPr>
                  <p:cNvPicPr/>
                  <p:nvPr/>
                </p:nvPicPr>
                <p:blipFill>
                  <a:blip r:embed="rId52"/>
                  <a:stretch>
                    <a:fillRect/>
                  </a:stretch>
                </p:blipFill>
                <p:spPr>
                  <a:xfrm>
                    <a:off x="6211530" y="30960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4" name="Ink 133">
                    <a:extLst>
                      <a:ext uri="{FF2B5EF4-FFF2-40B4-BE49-F238E27FC236}">
                        <a16:creationId xmlns:a16="http://schemas.microsoft.com/office/drawing/2014/main" id="{6B3A14BC-8145-3B67-9110-32D0A9D85035}"/>
                      </a:ext>
                    </a:extLst>
                  </p14:cNvPr>
                  <p14:cNvContentPartPr/>
                  <p14:nvPr/>
                </p14:nvContentPartPr>
                <p14:xfrm>
                  <a:off x="6324570" y="3169170"/>
                  <a:ext cx="360" cy="360"/>
                </p14:xfrm>
              </p:contentPart>
            </mc:Choice>
            <mc:Fallback xmlns="">
              <p:pic>
                <p:nvPicPr>
                  <p:cNvPr id="134" name="Ink 133">
                    <a:extLst>
                      <a:ext uri="{FF2B5EF4-FFF2-40B4-BE49-F238E27FC236}">
                        <a16:creationId xmlns:a16="http://schemas.microsoft.com/office/drawing/2014/main" id="{6B3A14BC-8145-3B67-9110-32D0A9D85035}"/>
                      </a:ext>
                    </a:extLst>
                  </p:cNvPr>
                  <p:cNvPicPr/>
                  <p:nvPr/>
                </p:nvPicPr>
                <p:blipFill>
                  <a:blip r:embed="rId52"/>
                  <a:stretch>
                    <a:fillRect/>
                  </a:stretch>
                </p:blipFill>
                <p:spPr>
                  <a:xfrm>
                    <a:off x="6288570" y="3133170"/>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135" name="Ink 134">
                  <a:extLst>
                    <a:ext uri="{FF2B5EF4-FFF2-40B4-BE49-F238E27FC236}">
                      <a16:creationId xmlns:a16="http://schemas.microsoft.com/office/drawing/2014/main" id="{3A0441A8-8164-E94E-62F1-14D64EF5C740}"/>
                    </a:ext>
                  </a:extLst>
                </p14:cNvPr>
                <p14:cNvContentPartPr/>
                <p14:nvPr/>
              </p14:nvContentPartPr>
              <p14:xfrm>
                <a:off x="6088770" y="3170610"/>
                <a:ext cx="360" cy="360"/>
              </p14:xfrm>
            </p:contentPart>
          </mc:Choice>
          <mc:Fallback xmlns="">
            <p:pic>
              <p:nvPicPr>
                <p:cNvPr id="135" name="Ink 134">
                  <a:extLst>
                    <a:ext uri="{FF2B5EF4-FFF2-40B4-BE49-F238E27FC236}">
                      <a16:creationId xmlns:a16="http://schemas.microsoft.com/office/drawing/2014/main" id="{3A0441A8-8164-E94E-62F1-14D64EF5C740}"/>
                    </a:ext>
                  </a:extLst>
                </p:cNvPr>
                <p:cNvPicPr/>
                <p:nvPr/>
              </p:nvPicPr>
              <p:blipFill>
                <a:blip r:embed="rId52"/>
                <a:stretch>
                  <a:fillRect/>
                </a:stretch>
              </p:blipFill>
              <p:spPr>
                <a:xfrm>
                  <a:off x="6053130" y="3134610"/>
                  <a:ext cx="72000" cy="72000"/>
                </a:xfrm>
                <a:prstGeom prst="rect">
                  <a:avLst/>
                </a:prstGeom>
              </p:spPr>
            </p:pic>
          </mc:Fallback>
        </mc:AlternateContent>
      </p:grpSp>
      <p:grpSp>
        <p:nvGrpSpPr>
          <p:cNvPr id="148" name="Group 147">
            <a:extLst>
              <a:ext uri="{FF2B5EF4-FFF2-40B4-BE49-F238E27FC236}">
                <a16:creationId xmlns:a16="http://schemas.microsoft.com/office/drawing/2014/main" id="{1688AEFD-64BA-194D-5276-ABFCFC1586E2}"/>
              </a:ext>
            </a:extLst>
          </p:cNvPr>
          <p:cNvGrpSpPr/>
          <p:nvPr/>
        </p:nvGrpSpPr>
        <p:grpSpPr>
          <a:xfrm>
            <a:off x="1168849" y="3832304"/>
            <a:ext cx="2833027" cy="2908866"/>
            <a:chOff x="4278722" y="-249021"/>
            <a:chExt cx="2833027" cy="2908866"/>
          </a:xfrm>
        </p:grpSpPr>
        <p:grpSp>
          <p:nvGrpSpPr>
            <p:cNvPr id="149" name="Group 148">
              <a:extLst>
                <a:ext uri="{FF2B5EF4-FFF2-40B4-BE49-F238E27FC236}">
                  <a16:creationId xmlns:a16="http://schemas.microsoft.com/office/drawing/2014/main" id="{FC3F68E5-F64A-9E6C-4F13-B0CE5227CADF}"/>
                </a:ext>
              </a:extLst>
            </p:cNvPr>
            <p:cNvGrpSpPr/>
            <p:nvPr/>
          </p:nvGrpSpPr>
          <p:grpSpPr>
            <a:xfrm>
              <a:off x="4278722" y="545911"/>
              <a:ext cx="2651760" cy="2113934"/>
              <a:chOff x="4278722" y="545911"/>
              <a:chExt cx="2651760" cy="2113934"/>
            </a:xfrm>
          </p:grpSpPr>
          <p:sp>
            <p:nvSpPr>
              <p:cNvPr id="156" name="Oval 155">
                <a:extLst>
                  <a:ext uri="{FF2B5EF4-FFF2-40B4-BE49-F238E27FC236}">
                    <a16:creationId xmlns:a16="http://schemas.microsoft.com/office/drawing/2014/main" id="{ED8FB46A-5B22-325B-28F7-D5EAEF7634A5}"/>
                  </a:ext>
                </a:extLst>
              </p:cNvPr>
              <p:cNvSpPr/>
              <p:nvPr/>
            </p:nvSpPr>
            <p:spPr>
              <a:xfrm>
                <a:off x="4278722" y="545911"/>
                <a:ext cx="2651760" cy="2113934"/>
              </a:xfrm>
              <a:prstGeom prst="ellips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8977A2A-CF2E-5E08-C4C9-98ECB71C8315}"/>
                  </a:ext>
                </a:extLst>
              </p:cNvPr>
              <p:cNvSpPr/>
              <p:nvPr/>
            </p:nvSpPr>
            <p:spPr>
              <a:xfrm>
                <a:off x="4850780" y="1360449"/>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95CECF2B-F90F-2122-07AB-495FA0AD446E}"/>
                  </a:ext>
                </a:extLst>
              </p:cNvPr>
              <p:cNvSpPr/>
              <p:nvPr/>
            </p:nvSpPr>
            <p:spPr>
              <a:xfrm>
                <a:off x="5005038" y="975453"/>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319F89A5-C4C0-D503-33B9-71181E4BDA54}"/>
                  </a:ext>
                </a:extLst>
              </p:cNvPr>
              <p:cNvSpPr/>
              <p:nvPr/>
            </p:nvSpPr>
            <p:spPr>
              <a:xfrm>
                <a:off x="5462701" y="1059366"/>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99CC4008-0339-C56D-BDAA-1EA9A0DA183D}"/>
                  </a:ext>
                </a:extLst>
              </p:cNvPr>
              <p:cNvSpPr/>
              <p:nvPr/>
            </p:nvSpPr>
            <p:spPr>
              <a:xfrm>
                <a:off x="4932556" y="1829020"/>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6E8060BD-F59F-B90C-1AE6-19CC8BBA781B}"/>
                  </a:ext>
                </a:extLst>
              </p:cNvPr>
              <p:cNvSpPr/>
              <p:nvPr/>
            </p:nvSpPr>
            <p:spPr>
              <a:xfrm>
                <a:off x="5332511" y="1590907"/>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6D637EF8-528E-9529-83FC-09DF659897A3}"/>
                  </a:ext>
                </a:extLst>
              </p:cNvPr>
              <p:cNvSpPr/>
              <p:nvPr/>
            </p:nvSpPr>
            <p:spPr>
              <a:xfrm>
                <a:off x="5931519" y="1936734"/>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EBC618BA-C79F-326F-353E-DD5730540203}"/>
                  </a:ext>
                </a:extLst>
              </p:cNvPr>
              <p:cNvSpPr/>
              <p:nvPr/>
            </p:nvSpPr>
            <p:spPr>
              <a:xfrm>
                <a:off x="5432037" y="2122448"/>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251DA909-4AD0-6284-3F00-4EA82886BC67}"/>
                  </a:ext>
                </a:extLst>
              </p:cNvPr>
              <p:cNvSpPr/>
              <p:nvPr/>
            </p:nvSpPr>
            <p:spPr>
              <a:xfrm>
                <a:off x="6288728" y="1638190"/>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570AC39F-C2AB-8DEC-1888-12FB0D430599}"/>
                  </a:ext>
                </a:extLst>
              </p:cNvPr>
              <p:cNvSpPr/>
              <p:nvPr/>
            </p:nvSpPr>
            <p:spPr>
              <a:xfrm>
                <a:off x="5830413" y="1540935"/>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9C796BA5-0CBC-2BA3-CA2F-8D0C3A9E6312}"/>
                  </a:ext>
                </a:extLst>
              </p:cNvPr>
              <p:cNvSpPr/>
              <p:nvPr/>
            </p:nvSpPr>
            <p:spPr>
              <a:xfrm>
                <a:off x="6078343" y="1213624"/>
                <a:ext cx="301083" cy="301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7" name="Group 166">
                <a:extLst>
                  <a:ext uri="{FF2B5EF4-FFF2-40B4-BE49-F238E27FC236}">
                    <a16:creationId xmlns:a16="http://schemas.microsoft.com/office/drawing/2014/main" id="{1A4F432A-8D2C-8D0E-A467-9FD221DD5FB1}"/>
                  </a:ext>
                </a:extLst>
              </p:cNvPr>
              <p:cNvGrpSpPr/>
              <p:nvPr/>
            </p:nvGrpSpPr>
            <p:grpSpPr>
              <a:xfrm>
                <a:off x="4960458" y="1545664"/>
                <a:ext cx="82440" cy="8640"/>
                <a:chOff x="4960458" y="1545664"/>
                <a:chExt cx="82440" cy="8640"/>
              </a:xfrm>
            </p:grpSpPr>
            <mc:AlternateContent xmlns:mc="http://schemas.openxmlformats.org/markup-compatibility/2006" xmlns:p14="http://schemas.microsoft.com/office/powerpoint/2010/main">
              <mc:Choice Requires="p14">
                <p:contentPart p14:bwMode="auto" r:id="rId83">
                  <p14:nvContentPartPr>
                    <p14:cNvPr id="216" name="Ink 215">
                      <a:extLst>
                        <a:ext uri="{FF2B5EF4-FFF2-40B4-BE49-F238E27FC236}">
                          <a16:creationId xmlns:a16="http://schemas.microsoft.com/office/drawing/2014/main" id="{B134F73D-DDBD-82C1-353D-F1505C3A5B80}"/>
                        </a:ext>
                      </a:extLst>
                    </p14:cNvPr>
                    <p14:cNvContentPartPr/>
                    <p14:nvPr/>
                  </p14:nvContentPartPr>
                  <p14:xfrm>
                    <a:off x="4960458" y="1553944"/>
                    <a:ext cx="360" cy="360"/>
                  </p14:xfrm>
                </p:contentPart>
              </mc:Choice>
              <mc:Fallback xmlns="">
                <p:pic>
                  <p:nvPicPr>
                    <p:cNvPr id="216" name="Ink 215">
                      <a:extLst>
                        <a:ext uri="{FF2B5EF4-FFF2-40B4-BE49-F238E27FC236}">
                          <a16:creationId xmlns:a16="http://schemas.microsoft.com/office/drawing/2014/main" id="{B134F73D-DDBD-82C1-353D-F1505C3A5B80}"/>
                        </a:ext>
                      </a:extLst>
                    </p:cNvPr>
                    <p:cNvPicPr/>
                    <p:nvPr/>
                  </p:nvPicPr>
                  <p:blipFill>
                    <a:blip r:embed="rId5"/>
                    <a:stretch>
                      <a:fillRect/>
                    </a:stretch>
                  </p:blipFill>
                  <p:spPr>
                    <a:xfrm>
                      <a:off x="4924818" y="15183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17" name="Ink 216">
                      <a:extLst>
                        <a:ext uri="{FF2B5EF4-FFF2-40B4-BE49-F238E27FC236}">
                          <a16:creationId xmlns:a16="http://schemas.microsoft.com/office/drawing/2014/main" id="{E5527EE2-4B17-9FAE-4611-F12527DE2F32}"/>
                        </a:ext>
                      </a:extLst>
                    </p14:cNvPr>
                    <p14:cNvContentPartPr/>
                    <p14:nvPr/>
                  </p14:nvContentPartPr>
                  <p14:xfrm>
                    <a:off x="5042538" y="1545664"/>
                    <a:ext cx="360" cy="360"/>
                  </p14:xfrm>
                </p:contentPart>
              </mc:Choice>
              <mc:Fallback xmlns="">
                <p:pic>
                  <p:nvPicPr>
                    <p:cNvPr id="217" name="Ink 216">
                      <a:extLst>
                        <a:ext uri="{FF2B5EF4-FFF2-40B4-BE49-F238E27FC236}">
                          <a16:creationId xmlns:a16="http://schemas.microsoft.com/office/drawing/2014/main" id="{E5527EE2-4B17-9FAE-4611-F12527DE2F32}"/>
                        </a:ext>
                      </a:extLst>
                    </p:cNvPr>
                    <p:cNvPicPr/>
                    <p:nvPr/>
                  </p:nvPicPr>
                  <p:blipFill>
                    <a:blip r:embed="rId5"/>
                    <a:stretch>
                      <a:fillRect/>
                    </a:stretch>
                  </p:blipFill>
                  <p:spPr>
                    <a:xfrm>
                      <a:off x="5006538" y="1509664"/>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168" name="Ink 167">
                    <a:extLst>
                      <a:ext uri="{FF2B5EF4-FFF2-40B4-BE49-F238E27FC236}">
                        <a16:creationId xmlns:a16="http://schemas.microsoft.com/office/drawing/2014/main" id="{8BFEDA6F-CD48-9324-E492-A68035A25A92}"/>
                      </a:ext>
                    </a:extLst>
                  </p14:cNvPr>
                  <p14:cNvContentPartPr/>
                  <p14:nvPr/>
                </p14:nvContentPartPr>
                <p14:xfrm>
                  <a:off x="5013018" y="1470064"/>
                  <a:ext cx="360" cy="360"/>
                </p14:xfrm>
              </p:contentPart>
            </mc:Choice>
            <mc:Fallback xmlns="">
              <p:pic>
                <p:nvPicPr>
                  <p:cNvPr id="168" name="Ink 167">
                    <a:extLst>
                      <a:ext uri="{FF2B5EF4-FFF2-40B4-BE49-F238E27FC236}">
                        <a16:creationId xmlns:a16="http://schemas.microsoft.com/office/drawing/2014/main" id="{8BFEDA6F-CD48-9324-E492-A68035A25A92}"/>
                      </a:ext>
                    </a:extLst>
                  </p:cNvPr>
                  <p:cNvPicPr/>
                  <p:nvPr/>
                </p:nvPicPr>
                <p:blipFill>
                  <a:blip r:embed="rId5"/>
                  <a:stretch>
                    <a:fillRect/>
                  </a:stretch>
                </p:blipFill>
                <p:spPr>
                  <a:xfrm>
                    <a:off x="4977018" y="1434424"/>
                    <a:ext cx="72000" cy="72000"/>
                  </a:xfrm>
                  <a:prstGeom prst="rect">
                    <a:avLst/>
                  </a:prstGeom>
                </p:spPr>
              </p:pic>
            </mc:Fallback>
          </mc:AlternateContent>
          <p:grpSp>
            <p:nvGrpSpPr>
              <p:cNvPr id="169" name="Group 168">
                <a:extLst>
                  <a:ext uri="{FF2B5EF4-FFF2-40B4-BE49-F238E27FC236}">
                    <a16:creationId xmlns:a16="http://schemas.microsoft.com/office/drawing/2014/main" id="{698BFBCC-C7DA-F195-175B-014616A37A49}"/>
                  </a:ext>
                </a:extLst>
              </p:cNvPr>
              <p:cNvGrpSpPr/>
              <p:nvPr/>
            </p:nvGrpSpPr>
            <p:grpSpPr>
              <a:xfrm>
                <a:off x="5134698" y="1052104"/>
                <a:ext cx="360" cy="2880"/>
                <a:chOff x="5134698" y="1052104"/>
                <a:chExt cx="360" cy="2880"/>
              </a:xfrm>
            </p:grpSpPr>
            <mc:AlternateContent xmlns:mc="http://schemas.openxmlformats.org/markup-compatibility/2006" xmlns:p14="http://schemas.microsoft.com/office/powerpoint/2010/main">
              <mc:Choice Requires="p14">
                <p:contentPart p14:bwMode="auto" r:id="rId86">
                  <p14:nvContentPartPr>
                    <p14:cNvPr id="214" name="Ink 213">
                      <a:extLst>
                        <a:ext uri="{FF2B5EF4-FFF2-40B4-BE49-F238E27FC236}">
                          <a16:creationId xmlns:a16="http://schemas.microsoft.com/office/drawing/2014/main" id="{9B151D9A-83FA-DD38-E583-ED14641704BA}"/>
                        </a:ext>
                      </a:extLst>
                    </p14:cNvPr>
                    <p14:cNvContentPartPr/>
                    <p14:nvPr/>
                  </p14:nvContentPartPr>
                  <p14:xfrm>
                    <a:off x="5134698" y="1052104"/>
                    <a:ext cx="360" cy="360"/>
                  </p14:xfrm>
                </p:contentPart>
              </mc:Choice>
              <mc:Fallback xmlns="">
                <p:pic>
                  <p:nvPicPr>
                    <p:cNvPr id="214" name="Ink 213">
                      <a:extLst>
                        <a:ext uri="{FF2B5EF4-FFF2-40B4-BE49-F238E27FC236}">
                          <a16:creationId xmlns:a16="http://schemas.microsoft.com/office/drawing/2014/main" id="{9B151D9A-83FA-DD38-E583-ED14641704BA}"/>
                        </a:ext>
                      </a:extLst>
                    </p:cNvPr>
                    <p:cNvPicPr/>
                    <p:nvPr/>
                  </p:nvPicPr>
                  <p:blipFill>
                    <a:blip r:embed="rId5"/>
                    <a:stretch>
                      <a:fillRect/>
                    </a:stretch>
                  </p:blipFill>
                  <p:spPr>
                    <a:xfrm>
                      <a:off x="5099058" y="10161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15" name="Ink 214">
                      <a:extLst>
                        <a:ext uri="{FF2B5EF4-FFF2-40B4-BE49-F238E27FC236}">
                          <a16:creationId xmlns:a16="http://schemas.microsoft.com/office/drawing/2014/main" id="{300D082B-30D1-48DB-CBE2-54C188784837}"/>
                        </a:ext>
                      </a:extLst>
                    </p14:cNvPr>
                    <p14:cNvContentPartPr/>
                    <p14:nvPr/>
                  </p14:nvContentPartPr>
                  <p14:xfrm>
                    <a:off x="5134698" y="1054624"/>
                    <a:ext cx="360" cy="360"/>
                  </p14:xfrm>
                </p:contentPart>
              </mc:Choice>
              <mc:Fallback xmlns="">
                <p:pic>
                  <p:nvPicPr>
                    <p:cNvPr id="215" name="Ink 214">
                      <a:extLst>
                        <a:ext uri="{FF2B5EF4-FFF2-40B4-BE49-F238E27FC236}">
                          <a16:creationId xmlns:a16="http://schemas.microsoft.com/office/drawing/2014/main" id="{300D082B-30D1-48DB-CBE2-54C188784837}"/>
                        </a:ext>
                      </a:extLst>
                    </p:cNvPr>
                    <p:cNvPicPr/>
                    <p:nvPr/>
                  </p:nvPicPr>
                  <p:blipFill>
                    <a:blip r:embed="rId5"/>
                    <a:stretch>
                      <a:fillRect/>
                    </a:stretch>
                  </p:blipFill>
                  <p:spPr>
                    <a:xfrm>
                      <a:off x="5099058" y="1018624"/>
                      <a:ext cx="72000" cy="72000"/>
                    </a:xfrm>
                    <a:prstGeom prst="rect">
                      <a:avLst/>
                    </a:prstGeom>
                  </p:spPr>
                </p:pic>
              </mc:Fallback>
            </mc:AlternateContent>
          </p:grpSp>
          <p:grpSp>
            <p:nvGrpSpPr>
              <p:cNvPr id="170" name="Group 169">
                <a:extLst>
                  <a:ext uri="{FF2B5EF4-FFF2-40B4-BE49-F238E27FC236}">
                    <a16:creationId xmlns:a16="http://schemas.microsoft.com/office/drawing/2014/main" id="{0E6A3C9C-A5AB-B08C-FD05-EDF20A20486B}"/>
                  </a:ext>
                </a:extLst>
              </p:cNvPr>
              <p:cNvGrpSpPr/>
              <p:nvPr/>
            </p:nvGrpSpPr>
            <p:grpSpPr>
              <a:xfrm>
                <a:off x="5106258" y="1134544"/>
                <a:ext cx="118080" cy="54360"/>
                <a:chOff x="5106258" y="1134544"/>
                <a:chExt cx="118080" cy="54360"/>
              </a:xfrm>
            </p:grpSpPr>
            <mc:AlternateContent xmlns:mc="http://schemas.openxmlformats.org/markup-compatibility/2006" xmlns:p14="http://schemas.microsoft.com/office/powerpoint/2010/main">
              <mc:Choice Requires="p14">
                <p:contentPart p14:bwMode="auto" r:id="rId88">
                  <p14:nvContentPartPr>
                    <p14:cNvPr id="211" name="Ink 210">
                      <a:extLst>
                        <a:ext uri="{FF2B5EF4-FFF2-40B4-BE49-F238E27FC236}">
                          <a16:creationId xmlns:a16="http://schemas.microsoft.com/office/drawing/2014/main" id="{9626B8ED-E465-AD57-6156-9029C5A4176F}"/>
                        </a:ext>
                      </a:extLst>
                    </p14:cNvPr>
                    <p14:cNvContentPartPr/>
                    <p14:nvPr/>
                  </p14:nvContentPartPr>
                  <p14:xfrm>
                    <a:off x="5169258" y="1188544"/>
                    <a:ext cx="360" cy="360"/>
                  </p14:xfrm>
                </p:contentPart>
              </mc:Choice>
              <mc:Fallback xmlns="">
                <p:pic>
                  <p:nvPicPr>
                    <p:cNvPr id="211" name="Ink 210">
                      <a:extLst>
                        <a:ext uri="{FF2B5EF4-FFF2-40B4-BE49-F238E27FC236}">
                          <a16:creationId xmlns:a16="http://schemas.microsoft.com/office/drawing/2014/main" id="{9626B8ED-E465-AD57-6156-9029C5A4176F}"/>
                        </a:ext>
                      </a:extLst>
                    </p:cNvPr>
                    <p:cNvPicPr/>
                    <p:nvPr/>
                  </p:nvPicPr>
                  <p:blipFill>
                    <a:blip r:embed="rId5"/>
                    <a:stretch>
                      <a:fillRect/>
                    </a:stretch>
                  </p:blipFill>
                  <p:spPr>
                    <a:xfrm>
                      <a:off x="5133618" y="11529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12" name="Ink 211">
                      <a:extLst>
                        <a:ext uri="{FF2B5EF4-FFF2-40B4-BE49-F238E27FC236}">
                          <a16:creationId xmlns:a16="http://schemas.microsoft.com/office/drawing/2014/main" id="{B53EB012-9442-10FB-8E43-9A1F0AAAB6C0}"/>
                        </a:ext>
                      </a:extLst>
                    </p14:cNvPr>
                    <p14:cNvContentPartPr/>
                    <p14:nvPr/>
                  </p14:nvContentPartPr>
                  <p14:xfrm>
                    <a:off x="5106258" y="1186024"/>
                    <a:ext cx="360" cy="360"/>
                  </p14:xfrm>
                </p:contentPart>
              </mc:Choice>
              <mc:Fallback xmlns="">
                <p:pic>
                  <p:nvPicPr>
                    <p:cNvPr id="212" name="Ink 211">
                      <a:extLst>
                        <a:ext uri="{FF2B5EF4-FFF2-40B4-BE49-F238E27FC236}">
                          <a16:creationId xmlns:a16="http://schemas.microsoft.com/office/drawing/2014/main" id="{B53EB012-9442-10FB-8E43-9A1F0AAAB6C0}"/>
                        </a:ext>
                      </a:extLst>
                    </p:cNvPr>
                    <p:cNvPicPr/>
                    <p:nvPr/>
                  </p:nvPicPr>
                  <p:blipFill>
                    <a:blip r:embed="rId5"/>
                    <a:stretch>
                      <a:fillRect/>
                    </a:stretch>
                  </p:blipFill>
                  <p:spPr>
                    <a:xfrm>
                      <a:off x="5070258" y="11500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13" name="Ink 212">
                      <a:extLst>
                        <a:ext uri="{FF2B5EF4-FFF2-40B4-BE49-F238E27FC236}">
                          <a16:creationId xmlns:a16="http://schemas.microsoft.com/office/drawing/2014/main" id="{F272A323-D93D-9334-014A-DBAA521FEE4B}"/>
                        </a:ext>
                      </a:extLst>
                    </p14:cNvPr>
                    <p14:cNvContentPartPr/>
                    <p14:nvPr/>
                  </p14:nvContentPartPr>
                  <p14:xfrm>
                    <a:off x="5223978" y="1134544"/>
                    <a:ext cx="360" cy="360"/>
                  </p14:xfrm>
                </p:contentPart>
              </mc:Choice>
              <mc:Fallback xmlns="">
                <p:pic>
                  <p:nvPicPr>
                    <p:cNvPr id="213" name="Ink 212">
                      <a:extLst>
                        <a:ext uri="{FF2B5EF4-FFF2-40B4-BE49-F238E27FC236}">
                          <a16:creationId xmlns:a16="http://schemas.microsoft.com/office/drawing/2014/main" id="{F272A323-D93D-9334-014A-DBAA521FEE4B}"/>
                        </a:ext>
                      </a:extLst>
                    </p:cNvPr>
                    <p:cNvPicPr/>
                    <p:nvPr/>
                  </p:nvPicPr>
                  <p:blipFill>
                    <a:blip r:embed="rId5"/>
                    <a:stretch>
                      <a:fillRect/>
                    </a:stretch>
                  </p:blipFill>
                  <p:spPr>
                    <a:xfrm>
                      <a:off x="5187978" y="1098544"/>
                      <a:ext cx="72000" cy="72000"/>
                    </a:xfrm>
                    <a:prstGeom prst="rect">
                      <a:avLst/>
                    </a:prstGeom>
                  </p:spPr>
                </p:pic>
              </mc:Fallback>
            </mc:AlternateContent>
          </p:grpSp>
          <p:grpSp>
            <p:nvGrpSpPr>
              <p:cNvPr id="171" name="Group 170">
                <a:extLst>
                  <a:ext uri="{FF2B5EF4-FFF2-40B4-BE49-F238E27FC236}">
                    <a16:creationId xmlns:a16="http://schemas.microsoft.com/office/drawing/2014/main" id="{A5A84417-910D-2EDB-2A14-70EB5A8D89E5}"/>
                  </a:ext>
                </a:extLst>
              </p:cNvPr>
              <p:cNvGrpSpPr/>
              <p:nvPr/>
            </p:nvGrpSpPr>
            <p:grpSpPr>
              <a:xfrm>
                <a:off x="5591898" y="1129144"/>
                <a:ext cx="105120" cy="112680"/>
                <a:chOff x="5591898" y="1129144"/>
                <a:chExt cx="105120" cy="112680"/>
              </a:xfrm>
            </p:grpSpPr>
            <mc:AlternateContent xmlns:mc="http://schemas.openxmlformats.org/markup-compatibility/2006" xmlns:p14="http://schemas.microsoft.com/office/powerpoint/2010/main">
              <mc:Choice Requires="p14">
                <p:contentPart p14:bwMode="auto" r:id="rId91">
                  <p14:nvContentPartPr>
                    <p14:cNvPr id="207" name="Ink 206">
                      <a:extLst>
                        <a:ext uri="{FF2B5EF4-FFF2-40B4-BE49-F238E27FC236}">
                          <a16:creationId xmlns:a16="http://schemas.microsoft.com/office/drawing/2014/main" id="{A86A94F5-B254-9868-8C15-1D69BC6817FB}"/>
                        </a:ext>
                      </a:extLst>
                    </p14:cNvPr>
                    <p14:cNvContentPartPr/>
                    <p14:nvPr/>
                  </p14:nvContentPartPr>
                  <p14:xfrm>
                    <a:off x="5696658" y="1194664"/>
                    <a:ext cx="360" cy="360"/>
                  </p14:xfrm>
                </p:contentPart>
              </mc:Choice>
              <mc:Fallback xmlns="">
                <p:pic>
                  <p:nvPicPr>
                    <p:cNvPr id="207" name="Ink 206">
                      <a:extLst>
                        <a:ext uri="{FF2B5EF4-FFF2-40B4-BE49-F238E27FC236}">
                          <a16:creationId xmlns:a16="http://schemas.microsoft.com/office/drawing/2014/main" id="{A86A94F5-B254-9868-8C15-1D69BC6817FB}"/>
                        </a:ext>
                      </a:extLst>
                    </p:cNvPr>
                    <p:cNvPicPr/>
                    <p:nvPr/>
                  </p:nvPicPr>
                  <p:blipFill>
                    <a:blip r:embed="rId5"/>
                    <a:stretch>
                      <a:fillRect/>
                    </a:stretch>
                  </p:blipFill>
                  <p:spPr>
                    <a:xfrm>
                      <a:off x="5661018" y="11590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08" name="Ink 207">
                      <a:extLst>
                        <a:ext uri="{FF2B5EF4-FFF2-40B4-BE49-F238E27FC236}">
                          <a16:creationId xmlns:a16="http://schemas.microsoft.com/office/drawing/2014/main" id="{2273599E-D196-4B44-C4D4-C25073E29512}"/>
                        </a:ext>
                      </a:extLst>
                    </p14:cNvPr>
                    <p14:cNvContentPartPr/>
                    <p14:nvPr/>
                  </p14:nvContentPartPr>
                  <p14:xfrm>
                    <a:off x="5591898" y="1129144"/>
                    <a:ext cx="360" cy="360"/>
                  </p14:xfrm>
                </p:contentPart>
              </mc:Choice>
              <mc:Fallback xmlns="">
                <p:pic>
                  <p:nvPicPr>
                    <p:cNvPr id="208" name="Ink 207">
                      <a:extLst>
                        <a:ext uri="{FF2B5EF4-FFF2-40B4-BE49-F238E27FC236}">
                          <a16:creationId xmlns:a16="http://schemas.microsoft.com/office/drawing/2014/main" id="{2273599E-D196-4B44-C4D4-C25073E29512}"/>
                        </a:ext>
                      </a:extLst>
                    </p:cNvPr>
                    <p:cNvPicPr/>
                    <p:nvPr/>
                  </p:nvPicPr>
                  <p:blipFill>
                    <a:blip r:embed="rId5"/>
                    <a:stretch>
                      <a:fillRect/>
                    </a:stretch>
                  </p:blipFill>
                  <p:spPr>
                    <a:xfrm>
                      <a:off x="5556258" y="10935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09" name="Ink 208">
                      <a:extLst>
                        <a:ext uri="{FF2B5EF4-FFF2-40B4-BE49-F238E27FC236}">
                          <a16:creationId xmlns:a16="http://schemas.microsoft.com/office/drawing/2014/main" id="{415A8E77-ADB1-179C-3906-4CBFABA1F77A}"/>
                        </a:ext>
                      </a:extLst>
                    </p14:cNvPr>
                    <p14:cNvContentPartPr/>
                    <p14:nvPr/>
                  </p14:nvContentPartPr>
                  <p14:xfrm>
                    <a:off x="5591898" y="1238944"/>
                    <a:ext cx="360" cy="360"/>
                  </p14:xfrm>
                </p:contentPart>
              </mc:Choice>
              <mc:Fallback xmlns="">
                <p:pic>
                  <p:nvPicPr>
                    <p:cNvPr id="209" name="Ink 208">
                      <a:extLst>
                        <a:ext uri="{FF2B5EF4-FFF2-40B4-BE49-F238E27FC236}">
                          <a16:creationId xmlns:a16="http://schemas.microsoft.com/office/drawing/2014/main" id="{415A8E77-ADB1-179C-3906-4CBFABA1F77A}"/>
                        </a:ext>
                      </a:extLst>
                    </p:cNvPr>
                    <p:cNvPicPr/>
                    <p:nvPr/>
                  </p:nvPicPr>
                  <p:blipFill>
                    <a:blip r:embed="rId5"/>
                    <a:stretch>
                      <a:fillRect/>
                    </a:stretch>
                  </p:blipFill>
                  <p:spPr>
                    <a:xfrm>
                      <a:off x="5556258" y="12029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10" name="Ink 209">
                      <a:extLst>
                        <a:ext uri="{FF2B5EF4-FFF2-40B4-BE49-F238E27FC236}">
                          <a16:creationId xmlns:a16="http://schemas.microsoft.com/office/drawing/2014/main" id="{C84564A7-11BB-F411-170D-57044403C536}"/>
                        </a:ext>
                      </a:extLst>
                    </p14:cNvPr>
                    <p14:cNvContentPartPr/>
                    <p14:nvPr/>
                  </p14:nvContentPartPr>
                  <p14:xfrm>
                    <a:off x="5675418" y="1241464"/>
                    <a:ext cx="360" cy="360"/>
                  </p14:xfrm>
                </p:contentPart>
              </mc:Choice>
              <mc:Fallback xmlns="">
                <p:pic>
                  <p:nvPicPr>
                    <p:cNvPr id="210" name="Ink 209">
                      <a:extLst>
                        <a:ext uri="{FF2B5EF4-FFF2-40B4-BE49-F238E27FC236}">
                          <a16:creationId xmlns:a16="http://schemas.microsoft.com/office/drawing/2014/main" id="{C84564A7-11BB-F411-170D-57044403C536}"/>
                        </a:ext>
                      </a:extLst>
                    </p:cNvPr>
                    <p:cNvPicPr/>
                    <p:nvPr/>
                  </p:nvPicPr>
                  <p:blipFill>
                    <a:blip r:embed="rId5"/>
                    <a:stretch>
                      <a:fillRect/>
                    </a:stretch>
                  </p:blipFill>
                  <p:spPr>
                    <a:xfrm>
                      <a:off x="5639418" y="1205464"/>
                      <a:ext cx="72000" cy="72000"/>
                    </a:xfrm>
                    <a:prstGeom prst="rect">
                      <a:avLst/>
                    </a:prstGeom>
                  </p:spPr>
                </p:pic>
              </mc:Fallback>
            </mc:AlternateContent>
          </p:grpSp>
          <p:grpSp>
            <p:nvGrpSpPr>
              <p:cNvPr id="172" name="Group 171">
                <a:extLst>
                  <a:ext uri="{FF2B5EF4-FFF2-40B4-BE49-F238E27FC236}">
                    <a16:creationId xmlns:a16="http://schemas.microsoft.com/office/drawing/2014/main" id="{EB944853-7170-9661-B27E-9137F3840633}"/>
                  </a:ext>
                </a:extLst>
              </p:cNvPr>
              <p:cNvGrpSpPr/>
              <p:nvPr/>
            </p:nvGrpSpPr>
            <p:grpSpPr>
              <a:xfrm>
                <a:off x="6165018" y="1320304"/>
                <a:ext cx="91800" cy="89280"/>
                <a:chOff x="6165018" y="1320304"/>
                <a:chExt cx="91800" cy="89280"/>
              </a:xfrm>
            </p:grpSpPr>
            <mc:AlternateContent xmlns:mc="http://schemas.openxmlformats.org/markup-compatibility/2006" xmlns:p14="http://schemas.microsoft.com/office/powerpoint/2010/main">
              <mc:Choice Requires="p14">
                <p:contentPart p14:bwMode="auto" r:id="rId95">
                  <p14:nvContentPartPr>
                    <p14:cNvPr id="204" name="Ink 203">
                      <a:extLst>
                        <a:ext uri="{FF2B5EF4-FFF2-40B4-BE49-F238E27FC236}">
                          <a16:creationId xmlns:a16="http://schemas.microsoft.com/office/drawing/2014/main" id="{C511C761-31F1-2AEA-50EA-D0D15C0AD47F}"/>
                        </a:ext>
                      </a:extLst>
                    </p14:cNvPr>
                    <p14:cNvContentPartPr/>
                    <p14:nvPr/>
                  </p14:nvContentPartPr>
                  <p14:xfrm>
                    <a:off x="6218298" y="1320304"/>
                    <a:ext cx="360" cy="360"/>
                  </p14:xfrm>
                </p:contentPart>
              </mc:Choice>
              <mc:Fallback xmlns="">
                <p:pic>
                  <p:nvPicPr>
                    <p:cNvPr id="204" name="Ink 203">
                      <a:extLst>
                        <a:ext uri="{FF2B5EF4-FFF2-40B4-BE49-F238E27FC236}">
                          <a16:creationId xmlns:a16="http://schemas.microsoft.com/office/drawing/2014/main" id="{C511C761-31F1-2AEA-50EA-D0D15C0AD47F}"/>
                        </a:ext>
                      </a:extLst>
                    </p:cNvPr>
                    <p:cNvPicPr/>
                    <p:nvPr/>
                  </p:nvPicPr>
                  <p:blipFill>
                    <a:blip r:embed="rId5"/>
                    <a:stretch>
                      <a:fillRect/>
                    </a:stretch>
                  </p:blipFill>
                  <p:spPr>
                    <a:xfrm>
                      <a:off x="6182298" y="12846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05" name="Ink 204">
                      <a:extLst>
                        <a:ext uri="{FF2B5EF4-FFF2-40B4-BE49-F238E27FC236}">
                          <a16:creationId xmlns:a16="http://schemas.microsoft.com/office/drawing/2014/main" id="{A0DA0EEA-9142-BEAE-DF26-736A5625C895}"/>
                        </a:ext>
                      </a:extLst>
                    </p14:cNvPr>
                    <p14:cNvContentPartPr/>
                    <p14:nvPr/>
                  </p14:nvContentPartPr>
                  <p14:xfrm>
                    <a:off x="6256458" y="1409224"/>
                    <a:ext cx="360" cy="360"/>
                  </p14:xfrm>
                </p:contentPart>
              </mc:Choice>
              <mc:Fallback xmlns="">
                <p:pic>
                  <p:nvPicPr>
                    <p:cNvPr id="205" name="Ink 204">
                      <a:extLst>
                        <a:ext uri="{FF2B5EF4-FFF2-40B4-BE49-F238E27FC236}">
                          <a16:creationId xmlns:a16="http://schemas.microsoft.com/office/drawing/2014/main" id="{A0DA0EEA-9142-BEAE-DF26-736A5625C895}"/>
                        </a:ext>
                      </a:extLst>
                    </p:cNvPr>
                    <p:cNvPicPr/>
                    <p:nvPr/>
                  </p:nvPicPr>
                  <p:blipFill>
                    <a:blip r:embed="rId5"/>
                    <a:stretch>
                      <a:fillRect/>
                    </a:stretch>
                  </p:blipFill>
                  <p:spPr>
                    <a:xfrm>
                      <a:off x="6220818" y="13735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06" name="Ink 205">
                      <a:extLst>
                        <a:ext uri="{FF2B5EF4-FFF2-40B4-BE49-F238E27FC236}">
                          <a16:creationId xmlns:a16="http://schemas.microsoft.com/office/drawing/2014/main" id="{036A5C86-BAE1-B13D-F504-A3777C0C0E1C}"/>
                        </a:ext>
                      </a:extLst>
                    </p14:cNvPr>
                    <p14:cNvContentPartPr/>
                    <p14:nvPr/>
                  </p14:nvContentPartPr>
                  <p14:xfrm>
                    <a:off x="6165018" y="1386544"/>
                    <a:ext cx="360" cy="360"/>
                  </p14:xfrm>
                </p:contentPart>
              </mc:Choice>
              <mc:Fallback xmlns="">
                <p:pic>
                  <p:nvPicPr>
                    <p:cNvPr id="206" name="Ink 205">
                      <a:extLst>
                        <a:ext uri="{FF2B5EF4-FFF2-40B4-BE49-F238E27FC236}">
                          <a16:creationId xmlns:a16="http://schemas.microsoft.com/office/drawing/2014/main" id="{036A5C86-BAE1-B13D-F504-A3777C0C0E1C}"/>
                        </a:ext>
                      </a:extLst>
                    </p:cNvPr>
                    <p:cNvPicPr/>
                    <p:nvPr/>
                  </p:nvPicPr>
                  <p:blipFill>
                    <a:blip r:embed="rId5"/>
                    <a:stretch>
                      <a:fillRect/>
                    </a:stretch>
                  </p:blipFill>
                  <p:spPr>
                    <a:xfrm>
                      <a:off x="6129018" y="1350544"/>
                      <a:ext cx="72000" cy="72000"/>
                    </a:xfrm>
                    <a:prstGeom prst="rect">
                      <a:avLst/>
                    </a:prstGeom>
                  </p:spPr>
                </p:pic>
              </mc:Fallback>
            </mc:AlternateContent>
          </p:grpSp>
          <p:grpSp>
            <p:nvGrpSpPr>
              <p:cNvPr id="173" name="Group 172">
                <a:extLst>
                  <a:ext uri="{FF2B5EF4-FFF2-40B4-BE49-F238E27FC236}">
                    <a16:creationId xmlns:a16="http://schemas.microsoft.com/office/drawing/2014/main" id="{F29E09FE-8F2D-FECF-28A0-D980241D120D}"/>
                  </a:ext>
                </a:extLst>
              </p:cNvPr>
              <p:cNvGrpSpPr/>
              <p:nvPr/>
            </p:nvGrpSpPr>
            <p:grpSpPr>
              <a:xfrm>
                <a:off x="5925978" y="1636744"/>
                <a:ext cx="110880" cy="6840"/>
                <a:chOff x="5925978" y="1636744"/>
                <a:chExt cx="110880" cy="6840"/>
              </a:xfrm>
            </p:grpSpPr>
            <mc:AlternateContent xmlns:mc="http://schemas.openxmlformats.org/markup-compatibility/2006" xmlns:p14="http://schemas.microsoft.com/office/powerpoint/2010/main">
              <mc:Choice Requires="p14">
                <p:contentPart p14:bwMode="auto" r:id="rId98">
                  <p14:nvContentPartPr>
                    <p14:cNvPr id="202" name="Ink 201">
                      <a:extLst>
                        <a:ext uri="{FF2B5EF4-FFF2-40B4-BE49-F238E27FC236}">
                          <a16:creationId xmlns:a16="http://schemas.microsoft.com/office/drawing/2014/main" id="{B6353E6D-01E5-D18C-7960-0E55C5C6C192}"/>
                        </a:ext>
                      </a:extLst>
                    </p14:cNvPr>
                    <p14:cNvContentPartPr/>
                    <p14:nvPr/>
                  </p14:nvContentPartPr>
                  <p14:xfrm>
                    <a:off x="6036498" y="1643224"/>
                    <a:ext cx="360" cy="360"/>
                  </p14:xfrm>
                </p:contentPart>
              </mc:Choice>
              <mc:Fallback xmlns="">
                <p:pic>
                  <p:nvPicPr>
                    <p:cNvPr id="202" name="Ink 201">
                      <a:extLst>
                        <a:ext uri="{FF2B5EF4-FFF2-40B4-BE49-F238E27FC236}">
                          <a16:creationId xmlns:a16="http://schemas.microsoft.com/office/drawing/2014/main" id="{B6353E6D-01E5-D18C-7960-0E55C5C6C192}"/>
                        </a:ext>
                      </a:extLst>
                    </p:cNvPr>
                    <p:cNvPicPr/>
                    <p:nvPr/>
                  </p:nvPicPr>
                  <p:blipFill>
                    <a:blip r:embed="rId5"/>
                    <a:stretch>
                      <a:fillRect/>
                    </a:stretch>
                  </p:blipFill>
                  <p:spPr>
                    <a:xfrm>
                      <a:off x="6000858" y="16072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03" name="Ink 202">
                      <a:extLst>
                        <a:ext uri="{FF2B5EF4-FFF2-40B4-BE49-F238E27FC236}">
                          <a16:creationId xmlns:a16="http://schemas.microsoft.com/office/drawing/2014/main" id="{A15E2B95-4EF6-40EC-8174-E702925BA642}"/>
                        </a:ext>
                      </a:extLst>
                    </p14:cNvPr>
                    <p14:cNvContentPartPr/>
                    <p14:nvPr/>
                  </p14:nvContentPartPr>
                  <p14:xfrm>
                    <a:off x="5925978" y="1636744"/>
                    <a:ext cx="360" cy="360"/>
                  </p14:xfrm>
                </p:contentPart>
              </mc:Choice>
              <mc:Fallback xmlns="">
                <p:pic>
                  <p:nvPicPr>
                    <p:cNvPr id="203" name="Ink 202">
                      <a:extLst>
                        <a:ext uri="{FF2B5EF4-FFF2-40B4-BE49-F238E27FC236}">
                          <a16:creationId xmlns:a16="http://schemas.microsoft.com/office/drawing/2014/main" id="{A15E2B95-4EF6-40EC-8174-E702925BA642}"/>
                        </a:ext>
                      </a:extLst>
                    </p:cNvPr>
                    <p:cNvPicPr/>
                    <p:nvPr/>
                  </p:nvPicPr>
                  <p:blipFill>
                    <a:blip r:embed="rId5"/>
                    <a:stretch>
                      <a:fillRect/>
                    </a:stretch>
                  </p:blipFill>
                  <p:spPr>
                    <a:xfrm>
                      <a:off x="5890338" y="1600744"/>
                      <a:ext cx="72000" cy="72000"/>
                    </a:xfrm>
                    <a:prstGeom prst="rect">
                      <a:avLst/>
                    </a:prstGeom>
                  </p:spPr>
                </p:pic>
              </mc:Fallback>
            </mc:AlternateContent>
          </p:grpSp>
          <p:grpSp>
            <p:nvGrpSpPr>
              <p:cNvPr id="174" name="Group 173">
                <a:extLst>
                  <a:ext uri="{FF2B5EF4-FFF2-40B4-BE49-F238E27FC236}">
                    <a16:creationId xmlns:a16="http://schemas.microsoft.com/office/drawing/2014/main" id="{4C71987E-EA75-7C98-0EEE-9DB237D8F347}"/>
                  </a:ext>
                </a:extLst>
              </p:cNvPr>
              <p:cNvGrpSpPr/>
              <p:nvPr/>
            </p:nvGrpSpPr>
            <p:grpSpPr>
              <a:xfrm>
                <a:off x="5925978" y="1730344"/>
                <a:ext cx="90720" cy="360"/>
                <a:chOff x="5925978" y="1730344"/>
                <a:chExt cx="90720" cy="360"/>
              </a:xfrm>
            </p:grpSpPr>
            <mc:AlternateContent xmlns:mc="http://schemas.openxmlformats.org/markup-compatibility/2006" xmlns:p14="http://schemas.microsoft.com/office/powerpoint/2010/main">
              <mc:Choice Requires="p14">
                <p:contentPart p14:bwMode="auto" r:id="rId100">
                  <p14:nvContentPartPr>
                    <p14:cNvPr id="200" name="Ink 199">
                      <a:extLst>
                        <a:ext uri="{FF2B5EF4-FFF2-40B4-BE49-F238E27FC236}">
                          <a16:creationId xmlns:a16="http://schemas.microsoft.com/office/drawing/2014/main" id="{6D486585-E6A5-6483-CE9C-D657484386EB}"/>
                        </a:ext>
                      </a:extLst>
                    </p14:cNvPr>
                    <p14:cNvContentPartPr/>
                    <p14:nvPr/>
                  </p14:nvContentPartPr>
                  <p14:xfrm>
                    <a:off x="5925978" y="1730344"/>
                    <a:ext cx="360" cy="360"/>
                  </p14:xfrm>
                </p:contentPart>
              </mc:Choice>
              <mc:Fallback xmlns="">
                <p:pic>
                  <p:nvPicPr>
                    <p:cNvPr id="200" name="Ink 199">
                      <a:extLst>
                        <a:ext uri="{FF2B5EF4-FFF2-40B4-BE49-F238E27FC236}">
                          <a16:creationId xmlns:a16="http://schemas.microsoft.com/office/drawing/2014/main" id="{6D486585-E6A5-6483-CE9C-D657484386EB}"/>
                        </a:ext>
                      </a:extLst>
                    </p:cNvPr>
                    <p:cNvPicPr/>
                    <p:nvPr/>
                  </p:nvPicPr>
                  <p:blipFill>
                    <a:blip r:embed="rId5"/>
                    <a:stretch>
                      <a:fillRect/>
                    </a:stretch>
                  </p:blipFill>
                  <p:spPr>
                    <a:xfrm>
                      <a:off x="5890338" y="16943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01" name="Ink 200">
                      <a:extLst>
                        <a:ext uri="{FF2B5EF4-FFF2-40B4-BE49-F238E27FC236}">
                          <a16:creationId xmlns:a16="http://schemas.microsoft.com/office/drawing/2014/main" id="{17BE55A2-EA83-36D5-56BF-4348C3D2E24A}"/>
                        </a:ext>
                      </a:extLst>
                    </p14:cNvPr>
                    <p14:cNvContentPartPr/>
                    <p14:nvPr/>
                  </p14:nvContentPartPr>
                  <p14:xfrm>
                    <a:off x="6016338" y="1730344"/>
                    <a:ext cx="360" cy="360"/>
                  </p14:xfrm>
                </p:contentPart>
              </mc:Choice>
              <mc:Fallback xmlns="">
                <p:pic>
                  <p:nvPicPr>
                    <p:cNvPr id="201" name="Ink 200">
                      <a:extLst>
                        <a:ext uri="{FF2B5EF4-FFF2-40B4-BE49-F238E27FC236}">
                          <a16:creationId xmlns:a16="http://schemas.microsoft.com/office/drawing/2014/main" id="{17BE55A2-EA83-36D5-56BF-4348C3D2E24A}"/>
                        </a:ext>
                      </a:extLst>
                    </p:cNvPr>
                    <p:cNvPicPr/>
                    <p:nvPr/>
                  </p:nvPicPr>
                  <p:blipFill>
                    <a:blip r:embed="rId5"/>
                    <a:stretch>
                      <a:fillRect/>
                    </a:stretch>
                  </p:blipFill>
                  <p:spPr>
                    <a:xfrm>
                      <a:off x="5980338" y="1694344"/>
                      <a:ext cx="72000" cy="72000"/>
                    </a:xfrm>
                    <a:prstGeom prst="rect">
                      <a:avLst/>
                    </a:prstGeom>
                  </p:spPr>
                </p:pic>
              </mc:Fallback>
            </mc:AlternateContent>
          </p:grpSp>
          <p:grpSp>
            <p:nvGrpSpPr>
              <p:cNvPr id="175" name="Group 174">
                <a:extLst>
                  <a:ext uri="{FF2B5EF4-FFF2-40B4-BE49-F238E27FC236}">
                    <a16:creationId xmlns:a16="http://schemas.microsoft.com/office/drawing/2014/main" id="{FE3AA795-BA32-5D1D-5CEF-DEFA383E27FC}"/>
                  </a:ext>
                </a:extLst>
              </p:cNvPr>
              <p:cNvGrpSpPr/>
              <p:nvPr/>
            </p:nvGrpSpPr>
            <p:grpSpPr>
              <a:xfrm>
                <a:off x="6432498" y="1741864"/>
                <a:ext cx="42120" cy="360"/>
                <a:chOff x="6432498" y="1741864"/>
                <a:chExt cx="42120" cy="360"/>
              </a:xfrm>
            </p:grpSpPr>
            <mc:AlternateContent xmlns:mc="http://schemas.openxmlformats.org/markup-compatibility/2006" xmlns:p14="http://schemas.microsoft.com/office/powerpoint/2010/main">
              <mc:Choice Requires="p14">
                <p:contentPart p14:bwMode="auto" r:id="rId102">
                  <p14:nvContentPartPr>
                    <p14:cNvPr id="198" name="Ink 197">
                      <a:extLst>
                        <a:ext uri="{FF2B5EF4-FFF2-40B4-BE49-F238E27FC236}">
                          <a16:creationId xmlns:a16="http://schemas.microsoft.com/office/drawing/2014/main" id="{8FC1536D-7BB6-9D18-EF68-9D94ADBD83B5}"/>
                        </a:ext>
                      </a:extLst>
                    </p14:cNvPr>
                    <p14:cNvContentPartPr/>
                    <p14:nvPr/>
                  </p14:nvContentPartPr>
                  <p14:xfrm>
                    <a:off x="6432498" y="1741864"/>
                    <a:ext cx="360" cy="360"/>
                  </p14:xfrm>
                </p:contentPart>
              </mc:Choice>
              <mc:Fallback xmlns="">
                <p:pic>
                  <p:nvPicPr>
                    <p:cNvPr id="198" name="Ink 197">
                      <a:extLst>
                        <a:ext uri="{FF2B5EF4-FFF2-40B4-BE49-F238E27FC236}">
                          <a16:creationId xmlns:a16="http://schemas.microsoft.com/office/drawing/2014/main" id="{8FC1536D-7BB6-9D18-EF68-9D94ADBD83B5}"/>
                        </a:ext>
                      </a:extLst>
                    </p:cNvPr>
                    <p:cNvPicPr/>
                    <p:nvPr/>
                  </p:nvPicPr>
                  <p:blipFill>
                    <a:blip r:embed="rId5"/>
                    <a:stretch>
                      <a:fillRect/>
                    </a:stretch>
                  </p:blipFill>
                  <p:spPr>
                    <a:xfrm>
                      <a:off x="6396498" y="17058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99" name="Ink 198">
                      <a:extLst>
                        <a:ext uri="{FF2B5EF4-FFF2-40B4-BE49-F238E27FC236}">
                          <a16:creationId xmlns:a16="http://schemas.microsoft.com/office/drawing/2014/main" id="{4E448153-0E8E-F4FE-D577-53DFBD8A8D78}"/>
                        </a:ext>
                      </a:extLst>
                    </p14:cNvPr>
                    <p14:cNvContentPartPr/>
                    <p14:nvPr/>
                  </p14:nvContentPartPr>
                  <p14:xfrm>
                    <a:off x="6474258" y="1741864"/>
                    <a:ext cx="360" cy="360"/>
                  </p14:xfrm>
                </p:contentPart>
              </mc:Choice>
              <mc:Fallback xmlns="">
                <p:pic>
                  <p:nvPicPr>
                    <p:cNvPr id="199" name="Ink 198">
                      <a:extLst>
                        <a:ext uri="{FF2B5EF4-FFF2-40B4-BE49-F238E27FC236}">
                          <a16:creationId xmlns:a16="http://schemas.microsoft.com/office/drawing/2014/main" id="{4E448153-0E8E-F4FE-D577-53DFBD8A8D78}"/>
                        </a:ext>
                      </a:extLst>
                    </p:cNvPr>
                    <p:cNvPicPr/>
                    <p:nvPr/>
                  </p:nvPicPr>
                  <p:blipFill>
                    <a:blip r:embed="rId5"/>
                    <a:stretch>
                      <a:fillRect/>
                    </a:stretch>
                  </p:blipFill>
                  <p:spPr>
                    <a:xfrm>
                      <a:off x="6438618" y="1705864"/>
                      <a:ext cx="72000" cy="72000"/>
                    </a:xfrm>
                    <a:prstGeom prst="rect">
                      <a:avLst/>
                    </a:prstGeom>
                  </p:spPr>
                </p:pic>
              </mc:Fallback>
            </mc:AlternateContent>
          </p:grpSp>
          <p:grpSp>
            <p:nvGrpSpPr>
              <p:cNvPr id="176" name="Group 175">
                <a:extLst>
                  <a:ext uri="{FF2B5EF4-FFF2-40B4-BE49-F238E27FC236}">
                    <a16:creationId xmlns:a16="http://schemas.microsoft.com/office/drawing/2014/main" id="{667942EF-9302-6501-D48E-0ACC3B52A67F}"/>
                  </a:ext>
                </a:extLst>
              </p:cNvPr>
              <p:cNvGrpSpPr/>
              <p:nvPr/>
            </p:nvGrpSpPr>
            <p:grpSpPr>
              <a:xfrm>
                <a:off x="6376338" y="1821424"/>
                <a:ext cx="98640" cy="27000"/>
                <a:chOff x="6376338" y="1821424"/>
                <a:chExt cx="98640" cy="27000"/>
              </a:xfrm>
            </p:grpSpPr>
            <mc:AlternateContent xmlns:mc="http://schemas.openxmlformats.org/markup-compatibility/2006" xmlns:p14="http://schemas.microsoft.com/office/powerpoint/2010/main">
              <mc:Choice Requires="p14">
                <p:contentPart p14:bwMode="auto" r:id="rId104">
                  <p14:nvContentPartPr>
                    <p14:cNvPr id="196" name="Ink 195">
                      <a:extLst>
                        <a:ext uri="{FF2B5EF4-FFF2-40B4-BE49-F238E27FC236}">
                          <a16:creationId xmlns:a16="http://schemas.microsoft.com/office/drawing/2014/main" id="{45D56179-E55D-8A3E-465D-47DFCD7A92B9}"/>
                        </a:ext>
                      </a:extLst>
                    </p14:cNvPr>
                    <p14:cNvContentPartPr/>
                    <p14:nvPr/>
                  </p14:nvContentPartPr>
                  <p14:xfrm>
                    <a:off x="6474618" y="1848064"/>
                    <a:ext cx="360" cy="360"/>
                  </p14:xfrm>
                </p:contentPart>
              </mc:Choice>
              <mc:Fallback xmlns="">
                <p:pic>
                  <p:nvPicPr>
                    <p:cNvPr id="196" name="Ink 195">
                      <a:extLst>
                        <a:ext uri="{FF2B5EF4-FFF2-40B4-BE49-F238E27FC236}">
                          <a16:creationId xmlns:a16="http://schemas.microsoft.com/office/drawing/2014/main" id="{45D56179-E55D-8A3E-465D-47DFCD7A92B9}"/>
                        </a:ext>
                      </a:extLst>
                    </p:cNvPr>
                    <p:cNvPicPr/>
                    <p:nvPr/>
                  </p:nvPicPr>
                  <p:blipFill>
                    <a:blip r:embed="rId5"/>
                    <a:stretch>
                      <a:fillRect/>
                    </a:stretch>
                  </p:blipFill>
                  <p:spPr>
                    <a:xfrm>
                      <a:off x="6438618" y="18120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97" name="Ink 196">
                      <a:extLst>
                        <a:ext uri="{FF2B5EF4-FFF2-40B4-BE49-F238E27FC236}">
                          <a16:creationId xmlns:a16="http://schemas.microsoft.com/office/drawing/2014/main" id="{8AE8F9C8-43E7-1497-A159-41C0A8F7CA5A}"/>
                        </a:ext>
                      </a:extLst>
                    </p14:cNvPr>
                    <p14:cNvContentPartPr/>
                    <p14:nvPr/>
                  </p14:nvContentPartPr>
                  <p14:xfrm>
                    <a:off x="6376338" y="1821424"/>
                    <a:ext cx="360" cy="360"/>
                  </p14:xfrm>
                </p:contentPart>
              </mc:Choice>
              <mc:Fallback xmlns="">
                <p:pic>
                  <p:nvPicPr>
                    <p:cNvPr id="197" name="Ink 196">
                      <a:extLst>
                        <a:ext uri="{FF2B5EF4-FFF2-40B4-BE49-F238E27FC236}">
                          <a16:creationId xmlns:a16="http://schemas.microsoft.com/office/drawing/2014/main" id="{8AE8F9C8-43E7-1497-A159-41C0A8F7CA5A}"/>
                        </a:ext>
                      </a:extLst>
                    </p:cNvPr>
                    <p:cNvPicPr/>
                    <p:nvPr/>
                  </p:nvPicPr>
                  <p:blipFill>
                    <a:blip r:embed="rId5"/>
                    <a:stretch>
                      <a:fillRect/>
                    </a:stretch>
                  </p:blipFill>
                  <p:spPr>
                    <a:xfrm>
                      <a:off x="6340698" y="1785424"/>
                      <a:ext cx="72000" cy="72000"/>
                    </a:xfrm>
                    <a:prstGeom prst="rect">
                      <a:avLst/>
                    </a:prstGeom>
                  </p:spPr>
                </p:pic>
              </mc:Fallback>
            </mc:AlternateContent>
          </p:grpSp>
          <p:grpSp>
            <p:nvGrpSpPr>
              <p:cNvPr id="177" name="Group 176">
                <a:extLst>
                  <a:ext uri="{FF2B5EF4-FFF2-40B4-BE49-F238E27FC236}">
                    <a16:creationId xmlns:a16="http://schemas.microsoft.com/office/drawing/2014/main" id="{5E464B80-2EE6-EA09-DDC1-3F33E997D1A3}"/>
                  </a:ext>
                </a:extLst>
              </p:cNvPr>
              <p:cNvGrpSpPr/>
              <p:nvPr/>
            </p:nvGrpSpPr>
            <p:grpSpPr>
              <a:xfrm>
                <a:off x="6021738" y="2046424"/>
                <a:ext cx="128520" cy="52560"/>
                <a:chOff x="6021738" y="2046424"/>
                <a:chExt cx="128520" cy="52560"/>
              </a:xfrm>
            </p:grpSpPr>
            <mc:AlternateContent xmlns:mc="http://schemas.openxmlformats.org/markup-compatibility/2006" xmlns:p14="http://schemas.microsoft.com/office/powerpoint/2010/main">
              <mc:Choice Requires="p14">
                <p:contentPart p14:bwMode="auto" r:id="rId106">
                  <p14:nvContentPartPr>
                    <p14:cNvPr id="192" name="Ink 191">
                      <a:extLst>
                        <a:ext uri="{FF2B5EF4-FFF2-40B4-BE49-F238E27FC236}">
                          <a16:creationId xmlns:a16="http://schemas.microsoft.com/office/drawing/2014/main" id="{AC773D00-5C38-B9D1-EBE6-7CF2B0B9A1B1}"/>
                        </a:ext>
                      </a:extLst>
                    </p14:cNvPr>
                    <p14:cNvContentPartPr/>
                    <p14:nvPr/>
                  </p14:nvContentPartPr>
                  <p14:xfrm>
                    <a:off x="6149898" y="2090344"/>
                    <a:ext cx="360" cy="360"/>
                  </p14:xfrm>
                </p:contentPart>
              </mc:Choice>
              <mc:Fallback xmlns="">
                <p:pic>
                  <p:nvPicPr>
                    <p:cNvPr id="192" name="Ink 191">
                      <a:extLst>
                        <a:ext uri="{FF2B5EF4-FFF2-40B4-BE49-F238E27FC236}">
                          <a16:creationId xmlns:a16="http://schemas.microsoft.com/office/drawing/2014/main" id="{AC773D00-5C38-B9D1-EBE6-7CF2B0B9A1B1}"/>
                        </a:ext>
                      </a:extLst>
                    </p:cNvPr>
                    <p:cNvPicPr/>
                    <p:nvPr/>
                  </p:nvPicPr>
                  <p:blipFill>
                    <a:blip r:embed="rId5"/>
                    <a:stretch>
                      <a:fillRect/>
                    </a:stretch>
                  </p:blipFill>
                  <p:spPr>
                    <a:xfrm>
                      <a:off x="6113898" y="20547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93" name="Ink 192">
                      <a:extLst>
                        <a:ext uri="{FF2B5EF4-FFF2-40B4-BE49-F238E27FC236}">
                          <a16:creationId xmlns:a16="http://schemas.microsoft.com/office/drawing/2014/main" id="{C063ACE0-1E5E-A07C-E3B3-795B67C768ED}"/>
                        </a:ext>
                      </a:extLst>
                    </p14:cNvPr>
                    <p14:cNvContentPartPr/>
                    <p14:nvPr/>
                  </p14:nvContentPartPr>
                  <p14:xfrm>
                    <a:off x="6116058" y="2066224"/>
                    <a:ext cx="360" cy="360"/>
                  </p14:xfrm>
                </p:contentPart>
              </mc:Choice>
              <mc:Fallback xmlns="">
                <p:pic>
                  <p:nvPicPr>
                    <p:cNvPr id="193" name="Ink 192">
                      <a:extLst>
                        <a:ext uri="{FF2B5EF4-FFF2-40B4-BE49-F238E27FC236}">
                          <a16:creationId xmlns:a16="http://schemas.microsoft.com/office/drawing/2014/main" id="{C063ACE0-1E5E-A07C-E3B3-795B67C768ED}"/>
                        </a:ext>
                      </a:extLst>
                    </p:cNvPr>
                    <p:cNvPicPr/>
                    <p:nvPr/>
                  </p:nvPicPr>
                  <p:blipFill>
                    <a:blip r:embed="rId5"/>
                    <a:stretch>
                      <a:fillRect/>
                    </a:stretch>
                  </p:blipFill>
                  <p:spPr>
                    <a:xfrm>
                      <a:off x="6080058" y="20305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94" name="Ink 193">
                      <a:extLst>
                        <a:ext uri="{FF2B5EF4-FFF2-40B4-BE49-F238E27FC236}">
                          <a16:creationId xmlns:a16="http://schemas.microsoft.com/office/drawing/2014/main" id="{2DE860BB-E6AA-D665-D6B8-C58297B5A6BD}"/>
                        </a:ext>
                      </a:extLst>
                    </p14:cNvPr>
                    <p14:cNvContentPartPr/>
                    <p14:nvPr/>
                  </p14:nvContentPartPr>
                  <p14:xfrm>
                    <a:off x="6088338" y="2046424"/>
                    <a:ext cx="360" cy="360"/>
                  </p14:xfrm>
                </p:contentPart>
              </mc:Choice>
              <mc:Fallback xmlns="">
                <p:pic>
                  <p:nvPicPr>
                    <p:cNvPr id="194" name="Ink 193">
                      <a:extLst>
                        <a:ext uri="{FF2B5EF4-FFF2-40B4-BE49-F238E27FC236}">
                          <a16:creationId xmlns:a16="http://schemas.microsoft.com/office/drawing/2014/main" id="{2DE860BB-E6AA-D665-D6B8-C58297B5A6BD}"/>
                        </a:ext>
                      </a:extLst>
                    </p:cNvPr>
                    <p:cNvPicPr/>
                    <p:nvPr/>
                  </p:nvPicPr>
                  <p:blipFill>
                    <a:blip r:embed="rId5"/>
                    <a:stretch>
                      <a:fillRect/>
                    </a:stretch>
                  </p:blipFill>
                  <p:spPr>
                    <a:xfrm>
                      <a:off x="6052698" y="20107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95" name="Ink 194">
                      <a:extLst>
                        <a:ext uri="{FF2B5EF4-FFF2-40B4-BE49-F238E27FC236}">
                          <a16:creationId xmlns:a16="http://schemas.microsoft.com/office/drawing/2014/main" id="{47E6BA72-19BB-7075-4D09-1E83C7946D2A}"/>
                        </a:ext>
                      </a:extLst>
                    </p14:cNvPr>
                    <p14:cNvContentPartPr/>
                    <p14:nvPr/>
                  </p14:nvContentPartPr>
                  <p14:xfrm>
                    <a:off x="6021738" y="2098624"/>
                    <a:ext cx="360" cy="360"/>
                  </p14:xfrm>
                </p:contentPart>
              </mc:Choice>
              <mc:Fallback xmlns="">
                <p:pic>
                  <p:nvPicPr>
                    <p:cNvPr id="195" name="Ink 194">
                      <a:extLst>
                        <a:ext uri="{FF2B5EF4-FFF2-40B4-BE49-F238E27FC236}">
                          <a16:creationId xmlns:a16="http://schemas.microsoft.com/office/drawing/2014/main" id="{47E6BA72-19BB-7075-4D09-1E83C7946D2A}"/>
                        </a:ext>
                      </a:extLst>
                    </p:cNvPr>
                    <p:cNvPicPr/>
                    <p:nvPr/>
                  </p:nvPicPr>
                  <p:blipFill>
                    <a:blip r:embed="rId5"/>
                    <a:stretch>
                      <a:fillRect/>
                    </a:stretch>
                  </p:blipFill>
                  <p:spPr>
                    <a:xfrm>
                      <a:off x="5986098" y="2062624"/>
                      <a:ext cx="72000" cy="72000"/>
                    </a:xfrm>
                    <a:prstGeom prst="rect">
                      <a:avLst/>
                    </a:prstGeom>
                  </p:spPr>
                </p:pic>
              </mc:Fallback>
            </mc:AlternateContent>
          </p:grpSp>
          <p:grpSp>
            <p:nvGrpSpPr>
              <p:cNvPr id="178" name="Group 177">
                <a:extLst>
                  <a:ext uri="{FF2B5EF4-FFF2-40B4-BE49-F238E27FC236}">
                    <a16:creationId xmlns:a16="http://schemas.microsoft.com/office/drawing/2014/main" id="{669D1FE7-28A8-7254-F884-7F49C9121F94}"/>
                  </a:ext>
                </a:extLst>
              </p:cNvPr>
              <p:cNvGrpSpPr/>
              <p:nvPr/>
            </p:nvGrpSpPr>
            <p:grpSpPr>
              <a:xfrm>
                <a:off x="5537178" y="2217064"/>
                <a:ext cx="90720" cy="105840"/>
                <a:chOff x="5537178" y="2217064"/>
                <a:chExt cx="90720" cy="105840"/>
              </a:xfrm>
            </p:grpSpPr>
            <mc:AlternateContent xmlns:mc="http://schemas.openxmlformats.org/markup-compatibility/2006" xmlns:p14="http://schemas.microsoft.com/office/powerpoint/2010/main">
              <mc:Choice Requires="p14">
                <p:contentPart p14:bwMode="auto" r:id="rId110">
                  <p14:nvContentPartPr>
                    <p14:cNvPr id="188" name="Ink 187">
                      <a:extLst>
                        <a:ext uri="{FF2B5EF4-FFF2-40B4-BE49-F238E27FC236}">
                          <a16:creationId xmlns:a16="http://schemas.microsoft.com/office/drawing/2014/main" id="{A7165DCC-07AB-E157-0490-362FE5DE149A}"/>
                        </a:ext>
                      </a:extLst>
                    </p14:cNvPr>
                    <p14:cNvContentPartPr/>
                    <p14:nvPr/>
                  </p14:nvContentPartPr>
                  <p14:xfrm>
                    <a:off x="5548338" y="2275384"/>
                    <a:ext cx="360" cy="360"/>
                  </p14:xfrm>
                </p:contentPart>
              </mc:Choice>
              <mc:Fallback xmlns="">
                <p:pic>
                  <p:nvPicPr>
                    <p:cNvPr id="188" name="Ink 187">
                      <a:extLst>
                        <a:ext uri="{FF2B5EF4-FFF2-40B4-BE49-F238E27FC236}">
                          <a16:creationId xmlns:a16="http://schemas.microsoft.com/office/drawing/2014/main" id="{A7165DCC-07AB-E157-0490-362FE5DE149A}"/>
                        </a:ext>
                      </a:extLst>
                    </p:cNvPr>
                    <p:cNvPicPr/>
                    <p:nvPr/>
                  </p:nvPicPr>
                  <p:blipFill>
                    <a:blip r:embed="rId5"/>
                    <a:stretch>
                      <a:fillRect/>
                    </a:stretch>
                  </p:blipFill>
                  <p:spPr>
                    <a:xfrm>
                      <a:off x="5512698" y="22393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89" name="Ink 188">
                      <a:extLst>
                        <a:ext uri="{FF2B5EF4-FFF2-40B4-BE49-F238E27FC236}">
                          <a16:creationId xmlns:a16="http://schemas.microsoft.com/office/drawing/2014/main" id="{FADB593A-FFB0-B7AB-58B8-893516FCF8BD}"/>
                        </a:ext>
                      </a:extLst>
                    </p14:cNvPr>
                    <p14:cNvContentPartPr/>
                    <p14:nvPr/>
                  </p14:nvContentPartPr>
                  <p14:xfrm>
                    <a:off x="5537178" y="2217064"/>
                    <a:ext cx="360" cy="360"/>
                  </p14:xfrm>
                </p:contentPart>
              </mc:Choice>
              <mc:Fallback xmlns="">
                <p:pic>
                  <p:nvPicPr>
                    <p:cNvPr id="189" name="Ink 188">
                      <a:extLst>
                        <a:ext uri="{FF2B5EF4-FFF2-40B4-BE49-F238E27FC236}">
                          <a16:creationId xmlns:a16="http://schemas.microsoft.com/office/drawing/2014/main" id="{FADB593A-FFB0-B7AB-58B8-893516FCF8BD}"/>
                        </a:ext>
                      </a:extLst>
                    </p:cNvPr>
                    <p:cNvPicPr/>
                    <p:nvPr/>
                  </p:nvPicPr>
                  <p:blipFill>
                    <a:blip r:embed="rId5"/>
                    <a:stretch>
                      <a:fillRect/>
                    </a:stretch>
                  </p:blipFill>
                  <p:spPr>
                    <a:xfrm>
                      <a:off x="5501538" y="21810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90" name="Ink 189">
                      <a:extLst>
                        <a:ext uri="{FF2B5EF4-FFF2-40B4-BE49-F238E27FC236}">
                          <a16:creationId xmlns:a16="http://schemas.microsoft.com/office/drawing/2014/main" id="{38D37A70-5AD1-DFFD-0B76-EBFF05EA4078}"/>
                        </a:ext>
                      </a:extLst>
                    </p14:cNvPr>
                    <p14:cNvContentPartPr/>
                    <p14:nvPr/>
                  </p14:nvContentPartPr>
                  <p14:xfrm>
                    <a:off x="5623578" y="2219944"/>
                    <a:ext cx="360" cy="360"/>
                  </p14:xfrm>
                </p:contentPart>
              </mc:Choice>
              <mc:Fallback xmlns="">
                <p:pic>
                  <p:nvPicPr>
                    <p:cNvPr id="190" name="Ink 189">
                      <a:extLst>
                        <a:ext uri="{FF2B5EF4-FFF2-40B4-BE49-F238E27FC236}">
                          <a16:creationId xmlns:a16="http://schemas.microsoft.com/office/drawing/2014/main" id="{38D37A70-5AD1-DFFD-0B76-EBFF05EA4078}"/>
                        </a:ext>
                      </a:extLst>
                    </p:cNvPr>
                    <p:cNvPicPr/>
                    <p:nvPr/>
                  </p:nvPicPr>
                  <p:blipFill>
                    <a:blip r:embed="rId5"/>
                    <a:stretch>
                      <a:fillRect/>
                    </a:stretch>
                  </p:blipFill>
                  <p:spPr>
                    <a:xfrm>
                      <a:off x="5587938" y="21839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91" name="Ink 190">
                      <a:extLst>
                        <a:ext uri="{FF2B5EF4-FFF2-40B4-BE49-F238E27FC236}">
                          <a16:creationId xmlns:a16="http://schemas.microsoft.com/office/drawing/2014/main" id="{ED8A49B2-67F5-459A-A3BE-A7929E445D7C}"/>
                        </a:ext>
                      </a:extLst>
                    </p14:cNvPr>
                    <p14:cNvContentPartPr/>
                    <p14:nvPr/>
                  </p14:nvContentPartPr>
                  <p14:xfrm>
                    <a:off x="5627538" y="2322544"/>
                    <a:ext cx="360" cy="360"/>
                  </p14:xfrm>
                </p:contentPart>
              </mc:Choice>
              <mc:Fallback xmlns="">
                <p:pic>
                  <p:nvPicPr>
                    <p:cNvPr id="191" name="Ink 190">
                      <a:extLst>
                        <a:ext uri="{FF2B5EF4-FFF2-40B4-BE49-F238E27FC236}">
                          <a16:creationId xmlns:a16="http://schemas.microsoft.com/office/drawing/2014/main" id="{ED8A49B2-67F5-459A-A3BE-A7929E445D7C}"/>
                        </a:ext>
                      </a:extLst>
                    </p:cNvPr>
                    <p:cNvPicPr/>
                    <p:nvPr/>
                  </p:nvPicPr>
                  <p:blipFill>
                    <a:blip r:embed="rId5"/>
                    <a:stretch>
                      <a:fillRect/>
                    </a:stretch>
                  </p:blipFill>
                  <p:spPr>
                    <a:xfrm>
                      <a:off x="5591898" y="2286544"/>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179" name="Ink 178">
                    <a:extLst>
                      <a:ext uri="{FF2B5EF4-FFF2-40B4-BE49-F238E27FC236}">
                        <a16:creationId xmlns:a16="http://schemas.microsoft.com/office/drawing/2014/main" id="{DE5E49C6-558A-186B-6F25-3DFB89D02B2B}"/>
                      </a:ext>
                    </a:extLst>
                  </p14:cNvPr>
                  <p14:cNvContentPartPr/>
                  <p14:nvPr/>
                </p14:nvContentPartPr>
                <p14:xfrm>
                  <a:off x="5099778" y="2062624"/>
                  <a:ext cx="360" cy="360"/>
                </p14:xfrm>
              </p:contentPart>
            </mc:Choice>
            <mc:Fallback xmlns="">
              <p:pic>
                <p:nvPicPr>
                  <p:cNvPr id="179" name="Ink 178">
                    <a:extLst>
                      <a:ext uri="{FF2B5EF4-FFF2-40B4-BE49-F238E27FC236}">
                        <a16:creationId xmlns:a16="http://schemas.microsoft.com/office/drawing/2014/main" id="{DE5E49C6-558A-186B-6F25-3DFB89D02B2B}"/>
                      </a:ext>
                    </a:extLst>
                  </p:cNvPr>
                  <p:cNvPicPr/>
                  <p:nvPr/>
                </p:nvPicPr>
                <p:blipFill>
                  <a:blip r:embed="rId5"/>
                  <a:stretch>
                    <a:fillRect/>
                  </a:stretch>
                </p:blipFill>
                <p:spPr>
                  <a:xfrm>
                    <a:off x="5063778" y="2026624"/>
                    <a:ext cx="72000" cy="72000"/>
                  </a:xfrm>
                  <a:prstGeom prst="rect">
                    <a:avLst/>
                  </a:prstGeom>
                </p:spPr>
              </p:pic>
            </mc:Fallback>
          </mc:AlternateContent>
          <p:grpSp>
            <p:nvGrpSpPr>
              <p:cNvPr id="180" name="Group 179">
                <a:extLst>
                  <a:ext uri="{FF2B5EF4-FFF2-40B4-BE49-F238E27FC236}">
                    <a16:creationId xmlns:a16="http://schemas.microsoft.com/office/drawing/2014/main" id="{ADD4ED75-F621-4BBC-2B03-B6B57A61A274}"/>
                  </a:ext>
                </a:extLst>
              </p:cNvPr>
              <p:cNvGrpSpPr/>
              <p:nvPr/>
            </p:nvGrpSpPr>
            <p:grpSpPr>
              <a:xfrm>
                <a:off x="5019858" y="1930864"/>
                <a:ext cx="111600" cy="33120"/>
                <a:chOff x="5019858" y="1930864"/>
                <a:chExt cx="111600" cy="33120"/>
              </a:xfrm>
            </p:grpSpPr>
            <mc:AlternateContent xmlns:mc="http://schemas.openxmlformats.org/markup-compatibility/2006" xmlns:p14="http://schemas.microsoft.com/office/powerpoint/2010/main">
              <mc:Choice Requires="p14">
                <p:contentPart p14:bwMode="auto" r:id="rId115">
                  <p14:nvContentPartPr>
                    <p14:cNvPr id="186" name="Ink 185">
                      <a:extLst>
                        <a:ext uri="{FF2B5EF4-FFF2-40B4-BE49-F238E27FC236}">
                          <a16:creationId xmlns:a16="http://schemas.microsoft.com/office/drawing/2014/main" id="{ED1A613E-7CFA-9D34-237B-B9E94590EF52}"/>
                        </a:ext>
                      </a:extLst>
                    </p14:cNvPr>
                    <p14:cNvContentPartPr/>
                    <p14:nvPr/>
                  </p14:nvContentPartPr>
                  <p14:xfrm>
                    <a:off x="5019858" y="1963624"/>
                    <a:ext cx="360" cy="360"/>
                  </p14:xfrm>
                </p:contentPart>
              </mc:Choice>
              <mc:Fallback xmlns="">
                <p:pic>
                  <p:nvPicPr>
                    <p:cNvPr id="186" name="Ink 185">
                      <a:extLst>
                        <a:ext uri="{FF2B5EF4-FFF2-40B4-BE49-F238E27FC236}">
                          <a16:creationId xmlns:a16="http://schemas.microsoft.com/office/drawing/2014/main" id="{ED1A613E-7CFA-9D34-237B-B9E94590EF52}"/>
                        </a:ext>
                      </a:extLst>
                    </p:cNvPr>
                    <p:cNvPicPr/>
                    <p:nvPr/>
                  </p:nvPicPr>
                  <p:blipFill>
                    <a:blip r:embed="rId5"/>
                    <a:stretch>
                      <a:fillRect/>
                    </a:stretch>
                  </p:blipFill>
                  <p:spPr>
                    <a:xfrm>
                      <a:off x="4984218" y="19276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87" name="Ink 186">
                      <a:extLst>
                        <a:ext uri="{FF2B5EF4-FFF2-40B4-BE49-F238E27FC236}">
                          <a16:creationId xmlns:a16="http://schemas.microsoft.com/office/drawing/2014/main" id="{640E4FC3-CE21-E887-4BA5-B950CA1AFC2B}"/>
                        </a:ext>
                      </a:extLst>
                    </p14:cNvPr>
                    <p14:cNvContentPartPr/>
                    <p14:nvPr/>
                  </p14:nvContentPartPr>
                  <p14:xfrm>
                    <a:off x="5131098" y="1930864"/>
                    <a:ext cx="360" cy="360"/>
                  </p14:xfrm>
                </p:contentPart>
              </mc:Choice>
              <mc:Fallback xmlns="">
                <p:pic>
                  <p:nvPicPr>
                    <p:cNvPr id="187" name="Ink 186">
                      <a:extLst>
                        <a:ext uri="{FF2B5EF4-FFF2-40B4-BE49-F238E27FC236}">
                          <a16:creationId xmlns:a16="http://schemas.microsoft.com/office/drawing/2014/main" id="{640E4FC3-CE21-E887-4BA5-B950CA1AFC2B}"/>
                        </a:ext>
                      </a:extLst>
                    </p:cNvPr>
                    <p:cNvPicPr/>
                    <p:nvPr/>
                  </p:nvPicPr>
                  <p:blipFill>
                    <a:blip r:embed="rId5"/>
                    <a:stretch>
                      <a:fillRect/>
                    </a:stretch>
                  </p:blipFill>
                  <p:spPr>
                    <a:xfrm>
                      <a:off x="5095098" y="1894864"/>
                      <a:ext cx="72000" cy="72000"/>
                    </a:xfrm>
                    <a:prstGeom prst="rect">
                      <a:avLst/>
                    </a:prstGeom>
                  </p:spPr>
                </p:pic>
              </mc:Fallback>
            </mc:AlternateContent>
          </p:grpSp>
          <p:grpSp>
            <p:nvGrpSpPr>
              <p:cNvPr id="181" name="Group 180">
                <a:extLst>
                  <a:ext uri="{FF2B5EF4-FFF2-40B4-BE49-F238E27FC236}">
                    <a16:creationId xmlns:a16="http://schemas.microsoft.com/office/drawing/2014/main" id="{89AA6B85-04F7-7013-4701-8D6E35696C87}"/>
                  </a:ext>
                </a:extLst>
              </p:cNvPr>
              <p:cNvGrpSpPr/>
              <p:nvPr/>
            </p:nvGrpSpPr>
            <p:grpSpPr>
              <a:xfrm>
                <a:off x="5409378" y="1664464"/>
                <a:ext cx="140040" cy="150840"/>
                <a:chOff x="5409378" y="1664464"/>
                <a:chExt cx="140040" cy="150840"/>
              </a:xfrm>
            </p:grpSpPr>
            <mc:AlternateContent xmlns:mc="http://schemas.openxmlformats.org/markup-compatibility/2006" xmlns:p14="http://schemas.microsoft.com/office/powerpoint/2010/main">
              <mc:Choice Requires="p14">
                <p:contentPart p14:bwMode="auto" r:id="rId117">
                  <p14:nvContentPartPr>
                    <p14:cNvPr id="182" name="Ink 181">
                      <a:extLst>
                        <a:ext uri="{FF2B5EF4-FFF2-40B4-BE49-F238E27FC236}">
                          <a16:creationId xmlns:a16="http://schemas.microsoft.com/office/drawing/2014/main" id="{B22CA68A-D330-57D9-FD44-7C5C23FA77E0}"/>
                        </a:ext>
                      </a:extLst>
                    </p14:cNvPr>
                    <p14:cNvContentPartPr/>
                    <p14:nvPr/>
                  </p14:nvContentPartPr>
                  <p14:xfrm>
                    <a:off x="5409378" y="1749424"/>
                    <a:ext cx="360" cy="360"/>
                  </p14:xfrm>
                </p:contentPart>
              </mc:Choice>
              <mc:Fallback xmlns="">
                <p:pic>
                  <p:nvPicPr>
                    <p:cNvPr id="182" name="Ink 181">
                      <a:extLst>
                        <a:ext uri="{FF2B5EF4-FFF2-40B4-BE49-F238E27FC236}">
                          <a16:creationId xmlns:a16="http://schemas.microsoft.com/office/drawing/2014/main" id="{B22CA68A-D330-57D9-FD44-7C5C23FA77E0}"/>
                        </a:ext>
                      </a:extLst>
                    </p:cNvPr>
                    <p:cNvPicPr/>
                    <p:nvPr/>
                  </p:nvPicPr>
                  <p:blipFill>
                    <a:blip r:embed="rId5"/>
                    <a:stretch>
                      <a:fillRect/>
                    </a:stretch>
                  </p:blipFill>
                  <p:spPr>
                    <a:xfrm>
                      <a:off x="5373378" y="17137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83" name="Ink 182">
                      <a:extLst>
                        <a:ext uri="{FF2B5EF4-FFF2-40B4-BE49-F238E27FC236}">
                          <a16:creationId xmlns:a16="http://schemas.microsoft.com/office/drawing/2014/main" id="{B2DE979B-674F-E7CA-52E7-FFD028B65859}"/>
                        </a:ext>
                      </a:extLst>
                    </p14:cNvPr>
                    <p14:cNvContentPartPr/>
                    <p14:nvPr/>
                  </p14:nvContentPartPr>
                  <p14:xfrm>
                    <a:off x="5478138" y="1664464"/>
                    <a:ext cx="360" cy="360"/>
                  </p14:xfrm>
                </p:contentPart>
              </mc:Choice>
              <mc:Fallback xmlns="">
                <p:pic>
                  <p:nvPicPr>
                    <p:cNvPr id="183" name="Ink 182">
                      <a:extLst>
                        <a:ext uri="{FF2B5EF4-FFF2-40B4-BE49-F238E27FC236}">
                          <a16:creationId xmlns:a16="http://schemas.microsoft.com/office/drawing/2014/main" id="{B2DE979B-674F-E7CA-52E7-FFD028B65859}"/>
                        </a:ext>
                      </a:extLst>
                    </p:cNvPr>
                    <p:cNvPicPr/>
                    <p:nvPr/>
                  </p:nvPicPr>
                  <p:blipFill>
                    <a:blip r:embed="rId5"/>
                    <a:stretch>
                      <a:fillRect/>
                    </a:stretch>
                  </p:blipFill>
                  <p:spPr>
                    <a:xfrm>
                      <a:off x="5442138" y="16288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84" name="Ink 183">
                      <a:extLst>
                        <a:ext uri="{FF2B5EF4-FFF2-40B4-BE49-F238E27FC236}">
                          <a16:creationId xmlns:a16="http://schemas.microsoft.com/office/drawing/2014/main" id="{1F2FB360-6E02-A893-915D-D6BE2FE4B08F}"/>
                        </a:ext>
                      </a:extLst>
                    </p14:cNvPr>
                    <p14:cNvContentPartPr/>
                    <p14:nvPr/>
                  </p14:nvContentPartPr>
                  <p14:xfrm>
                    <a:off x="5549058" y="1719184"/>
                    <a:ext cx="360" cy="360"/>
                  </p14:xfrm>
                </p:contentPart>
              </mc:Choice>
              <mc:Fallback xmlns="">
                <p:pic>
                  <p:nvPicPr>
                    <p:cNvPr id="184" name="Ink 183">
                      <a:extLst>
                        <a:ext uri="{FF2B5EF4-FFF2-40B4-BE49-F238E27FC236}">
                          <a16:creationId xmlns:a16="http://schemas.microsoft.com/office/drawing/2014/main" id="{1F2FB360-6E02-A893-915D-D6BE2FE4B08F}"/>
                        </a:ext>
                      </a:extLst>
                    </p:cNvPr>
                    <p:cNvPicPr/>
                    <p:nvPr/>
                  </p:nvPicPr>
                  <p:blipFill>
                    <a:blip r:embed="rId5"/>
                    <a:stretch>
                      <a:fillRect/>
                    </a:stretch>
                  </p:blipFill>
                  <p:spPr>
                    <a:xfrm>
                      <a:off x="5513058" y="16831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85" name="Ink 184">
                      <a:extLst>
                        <a:ext uri="{FF2B5EF4-FFF2-40B4-BE49-F238E27FC236}">
                          <a16:creationId xmlns:a16="http://schemas.microsoft.com/office/drawing/2014/main" id="{DB41301C-1CF7-00B4-F8CD-5FFA4616F5EF}"/>
                        </a:ext>
                      </a:extLst>
                    </p14:cNvPr>
                    <p14:cNvContentPartPr/>
                    <p14:nvPr/>
                  </p14:nvContentPartPr>
                  <p14:xfrm>
                    <a:off x="5482098" y="1814944"/>
                    <a:ext cx="360" cy="360"/>
                  </p14:xfrm>
                </p:contentPart>
              </mc:Choice>
              <mc:Fallback xmlns="">
                <p:pic>
                  <p:nvPicPr>
                    <p:cNvPr id="185" name="Ink 184">
                      <a:extLst>
                        <a:ext uri="{FF2B5EF4-FFF2-40B4-BE49-F238E27FC236}">
                          <a16:creationId xmlns:a16="http://schemas.microsoft.com/office/drawing/2014/main" id="{DB41301C-1CF7-00B4-F8CD-5FFA4616F5EF}"/>
                        </a:ext>
                      </a:extLst>
                    </p:cNvPr>
                    <p:cNvPicPr/>
                    <p:nvPr/>
                  </p:nvPicPr>
                  <p:blipFill>
                    <a:blip r:embed="rId5"/>
                    <a:stretch>
                      <a:fillRect/>
                    </a:stretch>
                  </p:blipFill>
                  <p:spPr>
                    <a:xfrm>
                      <a:off x="5446098" y="1779304"/>
                      <a:ext cx="72000" cy="72000"/>
                    </a:xfrm>
                    <a:prstGeom prst="rect">
                      <a:avLst/>
                    </a:prstGeom>
                  </p:spPr>
                </p:pic>
              </mc:Fallback>
            </mc:AlternateContent>
          </p:grpSp>
        </p:grpSp>
        <p:sp>
          <p:nvSpPr>
            <p:cNvPr id="150" name="Stored Data 149">
              <a:extLst>
                <a:ext uri="{FF2B5EF4-FFF2-40B4-BE49-F238E27FC236}">
                  <a16:creationId xmlns:a16="http://schemas.microsoft.com/office/drawing/2014/main" id="{CBA88DCE-16D2-7059-17E8-AE02F4F0EF63}"/>
                </a:ext>
              </a:extLst>
            </p:cNvPr>
            <p:cNvSpPr/>
            <p:nvPr/>
          </p:nvSpPr>
          <p:spPr>
            <a:xfrm rot="16200000">
              <a:off x="4759736" y="464301"/>
              <a:ext cx="435675" cy="202950"/>
            </a:xfrm>
            <a:prstGeom prst="flowChartOnlineStorag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Stored Data 150">
              <a:extLst>
                <a:ext uri="{FF2B5EF4-FFF2-40B4-BE49-F238E27FC236}">
                  <a16:creationId xmlns:a16="http://schemas.microsoft.com/office/drawing/2014/main" id="{6C1C7831-41F7-909D-AF27-A223601B94DD}"/>
                </a:ext>
              </a:extLst>
            </p:cNvPr>
            <p:cNvSpPr/>
            <p:nvPr/>
          </p:nvSpPr>
          <p:spPr>
            <a:xfrm rot="16200000">
              <a:off x="5346339" y="383393"/>
              <a:ext cx="435675" cy="202950"/>
            </a:xfrm>
            <a:prstGeom prst="flowChartOnlineStorag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Stored Data 151">
              <a:extLst>
                <a:ext uri="{FF2B5EF4-FFF2-40B4-BE49-F238E27FC236}">
                  <a16:creationId xmlns:a16="http://schemas.microsoft.com/office/drawing/2014/main" id="{B248AE6E-FB49-F0CB-70E9-1D599052ADE6}"/>
                </a:ext>
              </a:extLst>
            </p:cNvPr>
            <p:cNvSpPr/>
            <p:nvPr/>
          </p:nvSpPr>
          <p:spPr>
            <a:xfrm rot="16200000">
              <a:off x="5961981" y="429504"/>
              <a:ext cx="435675" cy="202950"/>
            </a:xfrm>
            <a:prstGeom prst="flowChartOnlineStorag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3" name="Picture 152">
              <a:extLst>
                <a:ext uri="{FF2B5EF4-FFF2-40B4-BE49-F238E27FC236}">
                  <a16:creationId xmlns:a16="http://schemas.microsoft.com/office/drawing/2014/main" id="{BC48BA5A-FC09-9242-E3F8-7910177216D7}"/>
                </a:ext>
              </a:extLst>
            </p:cNvPr>
            <p:cNvPicPr>
              <a:picLocks noChangeAspect="1"/>
            </p:cNvPicPr>
            <p:nvPr/>
          </p:nvPicPr>
          <p:blipFill>
            <a:blip r:embed="rId43">
              <a:extLst>
                <a:ext uri="{BEBA8EAE-BF5A-486C-A8C5-ECC9F3942E4B}">
                  <a14:imgProps xmlns:a14="http://schemas.microsoft.com/office/drawing/2010/main">
                    <a14:imgLayer r:embed="rId121">
                      <a14:imgEffect>
                        <a14:backgroundRemoval t="2267" b="11102" l="44541" r="48345"/>
                      </a14:imgEffect>
                    </a14:imgLayer>
                  </a14:imgProps>
                </a:ext>
              </a:extLst>
            </a:blip>
            <a:srcRect l="44065" t="1163" r="51179" b="87794"/>
            <a:stretch>
              <a:fillRect/>
            </a:stretch>
          </p:blipFill>
          <p:spPr>
            <a:xfrm rot="1998478">
              <a:off x="4783872" y="-190951"/>
              <a:ext cx="434899" cy="747691"/>
            </a:xfrm>
            <a:prstGeom prst="rect">
              <a:avLst/>
            </a:prstGeom>
          </p:spPr>
        </p:pic>
        <p:pic>
          <p:nvPicPr>
            <p:cNvPr id="154" name="Picture 153">
              <a:extLst>
                <a:ext uri="{FF2B5EF4-FFF2-40B4-BE49-F238E27FC236}">
                  <a16:creationId xmlns:a16="http://schemas.microsoft.com/office/drawing/2014/main" id="{84DF7E9E-8F70-15C5-4FAC-F4A517AF4A85}"/>
                </a:ext>
              </a:extLst>
            </p:cNvPr>
            <p:cNvPicPr>
              <a:picLocks noChangeAspect="1"/>
            </p:cNvPicPr>
            <p:nvPr/>
          </p:nvPicPr>
          <p:blipFill>
            <a:blip r:embed="rId43">
              <a:extLst>
                <a:ext uri="{BEBA8EAE-BF5A-486C-A8C5-ECC9F3942E4B}">
                  <a14:imgProps xmlns:a14="http://schemas.microsoft.com/office/drawing/2010/main">
                    <a14:imgLayer r:embed="rId122">
                      <a14:imgEffect>
                        <a14:backgroundRemoval t="2267" b="11102" l="44541" r="48345"/>
                      </a14:imgEffect>
                    </a14:imgLayer>
                  </a14:imgProps>
                </a:ext>
              </a:extLst>
            </a:blip>
            <a:srcRect l="44065" t="1163" r="51179" b="87794"/>
            <a:stretch>
              <a:fillRect/>
            </a:stretch>
          </p:blipFill>
          <p:spPr>
            <a:xfrm rot="1998478">
              <a:off x="5403211" y="-249021"/>
              <a:ext cx="434899" cy="747691"/>
            </a:xfrm>
            <a:prstGeom prst="rect">
              <a:avLst/>
            </a:prstGeom>
          </p:spPr>
        </p:pic>
        <p:pic>
          <p:nvPicPr>
            <p:cNvPr id="155" name="Picture 154">
              <a:extLst>
                <a:ext uri="{FF2B5EF4-FFF2-40B4-BE49-F238E27FC236}">
                  <a16:creationId xmlns:a16="http://schemas.microsoft.com/office/drawing/2014/main" id="{9BD7C320-2350-4A1C-D45A-2F5DB17FE0F7}"/>
                </a:ext>
              </a:extLst>
            </p:cNvPr>
            <p:cNvPicPr>
              <a:picLocks noChangeAspect="1"/>
            </p:cNvPicPr>
            <p:nvPr/>
          </p:nvPicPr>
          <p:blipFill>
            <a:blip r:embed="rId43">
              <a:extLst>
                <a:ext uri="{BEBA8EAE-BF5A-486C-A8C5-ECC9F3942E4B}">
                  <a14:imgProps xmlns:a14="http://schemas.microsoft.com/office/drawing/2010/main">
                    <a14:imgLayer r:embed="rId123">
                      <a14:imgEffect>
                        <a14:backgroundRemoval t="2267" b="11102" l="44541" r="48345"/>
                      </a14:imgEffect>
                    </a14:imgLayer>
                  </a14:imgProps>
                </a:ext>
              </a:extLst>
            </a:blip>
            <a:srcRect l="44065" t="1163" r="51179" b="87794"/>
            <a:stretch>
              <a:fillRect/>
            </a:stretch>
          </p:blipFill>
          <p:spPr>
            <a:xfrm rot="5400000">
              <a:off x="6520454" y="-98243"/>
              <a:ext cx="434899" cy="747691"/>
            </a:xfrm>
            <a:prstGeom prst="rect">
              <a:avLst/>
            </a:prstGeom>
          </p:spPr>
        </p:pic>
      </p:grpSp>
      <p:grpSp>
        <p:nvGrpSpPr>
          <p:cNvPr id="249" name="Group 248">
            <a:extLst>
              <a:ext uri="{FF2B5EF4-FFF2-40B4-BE49-F238E27FC236}">
                <a16:creationId xmlns:a16="http://schemas.microsoft.com/office/drawing/2014/main" id="{233B9589-8031-B890-5ADD-DD55D6D532B1}"/>
              </a:ext>
            </a:extLst>
          </p:cNvPr>
          <p:cNvGrpSpPr/>
          <p:nvPr/>
        </p:nvGrpSpPr>
        <p:grpSpPr>
          <a:xfrm>
            <a:off x="1778040" y="4088250"/>
            <a:ext cx="199440" cy="191160"/>
            <a:chOff x="1778040" y="4088250"/>
            <a:chExt cx="199440" cy="191160"/>
          </a:xfrm>
        </p:grpSpPr>
        <mc:AlternateContent xmlns:mc="http://schemas.openxmlformats.org/markup-compatibility/2006" xmlns:p14="http://schemas.microsoft.com/office/powerpoint/2010/main">
          <mc:Choice Requires="p14">
            <p:contentPart p14:bwMode="auto" r:id="rId124">
              <p14:nvContentPartPr>
                <p14:cNvPr id="218" name="Ink 217">
                  <a:extLst>
                    <a:ext uri="{FF2B5EF4-FFF2-40B4-BE49-F238E27FC236}">
                      <a16:creationId xmlns:a16="http://schemas.microsoft.com/office/drawing/2014/main" id="{28DB601E-2A68-A2E9-B8A9-3F096B4B214E}"/>
                    </a:ext>
                  </a:extLst>
                </p14:cNvPr>
                <p14:cNvContentPartPr/>
                <p14:nvPr/>
              </p14:nvContentPartPr>
              <p14:xfrm>
                <a:off x="1815120" y="4184010"/>
                <a:ext cx="360" cy="360"/>
              </p14:xfrm>
            </p:contentPart>
          </mc:Choice>
          <mc:Fallback xmlns="">
            <p:pic>
              <p:nvPicPr>
                <p:cNvPr id="218" name="Ink 217">
                  <a:extLst>
                    <a:ext uri="{FF2B5EF4-FFF2-40B4-BE49-F238E27FC236}">
                      <a16:creationId xmlns:a16="http://schemas.microsoft.com/office/drawing/2014/main" id="{28DB601E-2A68-A2E9-B8A9-3F096B4B214E}"/>
                    </a:ext>
                  </a:extLst>
                </p:cNvPr>
                <p:cNvPicPr/>
                <p:nvPr/>
              </p:nvPicPr>
              <p:blipFill>
                <a:blip r:embed="rId52"/>
                <a:stretch>
                  <a:fillRect/>
                </a:stretch>
              </p:blipFill>
              <p:spPr>
                <a:xfrm>
                  <a:off x="1779120" y="41483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9" name="Ink 218">
                  <a:extLst>
                    <a:ext uri="{FF2B5EF4-FFF2-40B4-BE49-F238E27FC236}">
                      <a16:creationId xmlns:a16="http://schemas.microsoft.com/office/drawing/2014/main" id="{C95D0043-3168-6665-C071-5BEBE7F01DE5}"/>
                    </a:ext>
                  </a:extLst>
                </p14:cNvPr>
                <p14:cNvContentPartPr/>
                <p14:nvPr/>
              </p14:nvContentPartPr>
              <p14:xfrm>
                <a:off x="1778040" y="4213170"/>
                <a:ext cx="11520" cy="12600"/>
              </p14:xfrm>
            </p:contentPart>
          </mc:Choice>
          <mc:Fallback xmlns="">
            <p:pic>
              <p:nvPicPr>
                <p:cNvPr id="219" name="Ink 218">
                  <a:extLst>
                    <a:ext uri="{FF2B5EF4-FFF2-40B4-BE49-F238E27FC236}">
                      <a16:creationId xmlns:a16="http://schemas.microsoft.com/office/drawing/2014/main" id="{C95D0043-3168-6665-C071-5BEBE7F01DE5}"/>
                    </a:ext>
                  </a:extLst>
                </p:cNvPr>
                <p:cNvPicPr/>
                <p:nvPr/>
              </p:nvPicPr>
              <p:blipFill>
                <a:blip r:embed="rId126"/>
                <a:stretch>
                  <a:fillRect/>
                </a:stretch>
              </p:blipFill>
              <p:spPr>
                <a:xfrm>
                  <a:off x="1742400" y="4177170"/>
                  <a:ext cx="83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20" name="Ink 219">
                  <a:extLst>
                    <a:ext uri="{FF2B5EF4-FFF2-40B4-BE49-F238E27FC236}">
                      <a16:creationId xmlns:a16="http://schemas.microsoft.com/office/drawing/2014/main" id="{DE80521B-4AE9-0F3C-2604-04ABDD39676B}"/>
                    </a:ext>
                  </a:extLst>
                </p14:cNvPr>
                <p14:cNvContentPartPr/>
                <p14:nvPr/>
              </p14:nvContentPartPr>
              <p14:xfrm>
                <a:off x="1778040" y="4238730"/>
                <a:ext cx="360" cy="10080"/>
              </p14:xfrm>
            </p:contentPart>
          </mc:Choice>
          <mc:Fallback xmlns="">
            <p:pic>
              <p:nvPicPr>
                <p:cNvPr id="220" name="Ink 219">
                  <a:extLst>
                    <a:ext uri="{FF2B5EF4-FFF2-40B4-BE49-F238E27FC236}">
                      <a16:creationId xmlns:a16="http://schemas.microsoft.com/office/drawing/2014/main" id="{DE80521B-4AE9-0F3C-2604-04ABDD39676B}"/>
                    </a:ext>
                  </a:extLst>
                </p:cNvPr>
                <p:cNvPicPr/>
                <p:nvPr/>
              </p:nvPicPr>
              <p:blipFill>
                <a:blip r:embed="rId128"/>
                <a:stretch>
                  <a:fillRect/>
                </a:stretch>
              </p:blipFill>
              <p:spPr>
                <a:xfrm>
                  <a:off x="1742400" y="4202730"/>
                  <a:ext cx="72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21" name="Ink 220">
                  <a:extLst>
                    <a:ext uri="{FF2B5EF4-FFF2-40B4-BE49-F238E27FC236}">
                      <a16:creationId xmlns:a16="http://schemas.microsoft.com/office/drawing/2014/main" id="{4645437A-278D-3501-C1A6-EF67E523146B}"/>
                    </a:ext>
                  </a:extLst>
                </p14:cNvPr>
                <p14:cNvContentPartPr/>
                <p14:nvPr/>
              </p14:nvContentPartPr>
              <p14:xfrm>
                <a:off x="1778040" y="4094010"/>
                <a:ext cx="360" cy="154800"/>
              </p14:xfrm>
            </p:contentPart>
          </mc:Choice>
          <mc:Fallback xmlns="">
            <p:pic>
              <p:nvPicPr>
                <p:cNvPr id="221" name="Ink 220">
                  <a:extLst>
                    <a:ext uri="{FF2B5EF4-FFF2-40B4-BE49-F238E27FC236}">
                      <a16:creationId xmlns:a16="http://schemas.microsoft.com/office/drawing/2014/main" id="{4645437A-278D-3501-C1A6-EF67E523146B}"/>
                    </a:ext>
                  </a:extLst>
                </p:cNvPr>
                <p:cNvPicPr/>
                <p:nvPr/>
              </p:nvPicPr>
              <p:blipFill>
                <a:blip r:embed="rId130"/>
                <a:stretch>
                  <a:fillRect/>
                </a:stretch>
              </p:blipFill>
              <p:spPr>
                <a:xfrm>
                  <a:off x="1742400" y="4058370"/>
                  <a:ext cx="720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22" name="Ink 221">
                  <a:extLst>
                    <a:ext uri="{FF2B5EF4-FFF2-40B4-BE49-F238E27FC236}">
                      <a16:creationId xmlns:a16="http://schemas.microsoft.com/office/drawing/2014/main" id="{7393EA8B-1CE5-E683-E2AF-8D4F18270B68}"/>
                    </a:ext>
                  </a:extLst>
                </p14:cNvPr>
                <p14:cNvContentPartPr/>
                <p14:nvPr/>
              </p14:nvContentPartPr>
              <p14:xfrm>
                <a:off x="1778040" y="4088250"/>
                <a:ext cx="360" cy="360"/>
              </p14:xfrm>
            </p:contentPart>
          </mc:Choice>
          <mc:Fallback xmlns="">
            <p:pic>
              <p:nvPicPr>
                <p:cNvPr id="222" name="Ink 221">
                  <a:extLst>
                    <a:ext uri="{FF2B5EF4-FFF2-40B4-BE49-F238E27FC236}">
                      <a16:creationId xmlns:a16="http://schemas.microsoft.com/office/drawing/2014/main" id="{7393EA8B-1CE5-E683-E2AF-8D4F18270B68}"/>
                    </a:ext>
                  </a:extLst>
                </p:cNvPr>
                <p:cNvPicPr/>
                <p:nvPr/>
              </p:nvPicPr>
              <p:blipFill>
                <a:blip r:embed="rId52"/>
                <a:stretch>
                  <a:fillRect/>
                </a:stretch>
              </p:blipFill>
              <p:spPr>
                <a:xfrm>
                  <a:off x="1742400" y="40522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23" name="Ink 222">
                  <a:extLst>
                    <a:ext uri="{FF2B5EF4-FFF2-40B4-BE49-F238E27FC236}">
                      <a16:creationId xmlns:a16="http://schemas.microsoft.com/office/drawing/2014/main" id="{60419D38-C6CC-4676-4438-E3DDC6CA48AB}"/>
                    </a:ext>
                  </a:extLst>
                </p14:cNvPr>
                <p14:cNvContentPartPr/>
                <p14:nvPr/>
              </p14:nvContentPartPr>
              <p14:xfrm>
                <a:off x="1850760" y="4109130"/>
                <a:ext cx="7920" cy="10440"/>
              </p14:xfrm>
            </p:contentPart>
          </mc:Choice>
          <mc:Fallback xmlns="">
            <p:pic>
              <p:nvPicPr>
                <p:cNvPr id="223" name="Ink 222">
                  <a:extLst>
                    <a:ext uri="{FF2B5EF4-FFF2-40B4-BE49-F238E27FC236}">
                      <a16:creationId xmlns:a16="http://schemas.microsoft.com/office/drawing/2014/main" id="{60419D38-C6CC-4676-4438-E3DDC6CA48AB}"/>
                    </a:ext>
                  </a:extLst>
                </p:cNvPr>
                <p:cNvPicPr/>
                <p:nvPr/>
              </p:nvPicPr>
              <p:blipFill>
                <a:blip r:embed="rId133"/>
                <a:stretch>
                  <a:fillRect/>
                </a:stretch>
              </p:blipFill>
              <p:spPr>
                <a:xfrm>
                  <a:off x="1814760" y="4073490"/>
                  <a:ext cx="79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24" name="Ink 223">
                  <a:extLst>
                    <a:ext uri="{FF2B5EF4-FFF2-40B4-BE49-F238E27FC236}">
                      <a16:creationId xmlns:a16="http://schemas.microsoft.com/office/drawing/2014/main" id="{90B46153-39A6-5E91-1C02-C705CBDC29A6}"/>
                    </a:ext>
                  </a:extLst>
                </p14:cNvPr>
                <p14:cNvContentPartPr/>
                <p14:nvPr/>
              </p14:nvContentPartPr>
              <p14:xfrm>
                <a:off x="1868040" y="4147290"/>
                <a:ext cx="360" cy="360"/>
              </p14:xfrm>
            </p:contentPart>
          </mc:Choice>
          <mc:Fallback xmlns="">
            <p:pic>
              <p:nvPicPr>
                <p:cNvPr id="224" name="Ink 223">
                  <a:extLst>
                    <a:ext uri="{FF2B5EF4-FFF2-40B4-BE49-F238E27FC236}">
                      <a16:creationId xmlns:a16="http://schemas.microsoft.com/office/drawing/2014/main" id="{90B46153-39A6-5E91-1C02-C705CBDC29A6}"/>
                    </a:ext>
                  </a:extLst>
                </p:cNvPr>
                <p:cNvPicPr/>
                <p:nvPr/>
              </p:nvPicPr>
              <p:blipFill>
                <a:blip r:embed="rId52"/>
                <a:stretch>
                  <a:fillRect/>
                </a:stretch>
              </p:blipFill>
              <p:spPr>
                <a:xfrm>
                  <a:off x="1832400" y="41116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25" name="Ink 224">
                  <a:extLst>
                    <a:ext uri="{FF2B5EF4-FFF2-40B4-BE49-F238E27FC236}">
                      <a16:creationId xmlns:a16="http://schemas.microsoft.com/office/drawing/2014/main" id="{FADF04C3-7554-04DC-3303-D194DEF9EE02}"/>
                    </a:ext>
                  </a:extLst>
                </p14:cNvPr>
                <p14:cNvContentPartPr/>
                <p14:nvPr/>
              </p14:nvContentPartPr>
              <p14:xfrm>
                <a:off x="1882080" y="4120650"/>
                <a:ext cx="360" cy="360"/>
              </p14:xfrm>
            </p:contentPart>
          </mc:Choice>
          <mc:Fallback xmlns="">
            <p:pic>
              <p:nvPicPr>
                <p:cNvPr id="225" name="Ink 224">
                  <a:extLst>
                    <a:ext uri="{FF2B5EF4-FFF2-40B4-BE49-F238E27FC236}">
                      <a16:creationId xmlns:a16="http://schemas.microsoft.com/office/drawing/2014/main" id="{FADF04C3-7554-04DC-3303-D194DEF9EE02}"/>
                    </a:ext>
                  </a:extLst>
                </p:cNvPr>
                <p:cNvPicPr/>
                <p:nvPr/>
              </p:nvPicPr>
              <p:blipFill>
                <a:blip r:embed="rId52"/>
                <a:stretch>
                  <a:fillRect/>
                </a:stretch>
              </p:blipFill>
              <p:spPr>
                <a:xfrm>
                  <a:off x="1846080" y="40850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26" name="Ink 225">
                  <a:extLst>
                    <a:ext uri="{FF2B5EF4-FFF2-40B4-BE49-F238E27FC236}">
                      <a16:creationId xmlns:a16="http://schemas.microsoft.com/office/drawing/2014/main" id="{375BE9FC-D5B4-8488-9109-5DEAA4D0600A}"/>
                    </a:ext>
                  </a:extLst>
                </p14:cNvPr>
                <p14:cNvContentPartPr/>
                <p14:nvPr/>
              </p14:nvContentPartPr>
              <p14:xfrm>
                <a:off x="1899720" y="4142610"/>
                <a:ext cx="360" cy="360"/>
              </p14:xfrm>
            </p:contentPart>
          </mc:Choice>
          <mc:Fallback xmlns="">
            <p:pic>
              <p:nvPicPr>
                <p:cNvPr id="226" name="Ink 225">
                  <a:extLst>
                    <a:ext uri="{FF2B5EF4-FFF2-40B4-BE49-F238E27FC236}">
                      <a16:creationId xmlns:a16="http://schemas.microsoft.com/office/drawing/2014/main" id="{375BE9FC-D5B4-8488-9109-5DEAA4D0600A}"/>
                    </a:ext>
                  </a:extLst>
                </p:cNvPr>
                <p:cNvPicPr/>
                <p:nvPr/>
              </p:nvPicPr>
              <p:blipFill>
                <a:blip r:embed="rId52"/>
                <a:stretch>
                  <a:fillRect/>
                </a:stretch>
              </p:blipFill>
              <p:spPr>
                <a:xfrm>
                  <a:off x="1863720" y="41069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27" name="Ink 226">
                  <a:extLst>
                    <a:ext uri="{FF2B5EF4-FFF2-40B4-BE49-F238E27FC236}">
                      <a16:creationId xmlns:a16="http://schemas.microsoft.com/office/drawing/2014/main" id="{1F8BE697-4913-38FC-4F5C-980BF889725D}"/>
                    </a:ext>
                  </a:extLst>
                </p14:cNvPr>
                <p14:cNvContentPartPr/>
                <p14:nvPr/>
              </p14:nvContentPartPr>
              <p14:xfrm>
                <a:off x="1918800" y="4142610"/>
                <a:ext cx="360" cy="360"/>
              </p14:xfrm>
            </p:contentPart>
          </mc:Choice>
          <mc:Fallback xmlns="">
            <p:pic>
              <p:nvPicPr>
                <p:cNvPr id="227" name="Ink 226">
                  <a:extLst>
                    <a:ext uri="{FF2B5EF4-FFF2-40B4-BE49-F238E27FC236}">
                      <a16:creationId xmlns:a16="http://schemas.microsoft.com/office/drawing/2014/main" id="{1F8BE697-4913-38FC-4F5C-980BF889725D}"/>
                    </a:ext>
                  </a:extLst>
                </p:cNvPr>
                <p:cNvPicPr/>
                <p:nvPr/>
              </p:nvPicPr>
              <p:blipFill>
                <a:blip r:embed="rId52"/>
                <a:stretch>
                  <a:fillRect/>
                </a:stretch>
              </p:blipFill>
              <p:spPr>
                <a:xfrm>
                  <a:off x="1883160" y="41069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28" name="Ink 227">
                  <a:extLst>
                    <a:ext uri="{FF2B5EF4-FFF2-40B4-BE49-F238E27FC236}">
                      <a16:creationId xmlns:a16="http://schemas.microsoft.com/office/drawing/2014/main" id="{482709B8-B997-8F62-FEDA-2F089C3C7A5E}"/>
                    </a:ext>
                  </a:extLst>
                </p14:cNvPr>
                <p14:cNvContentPartPr/>
                <p14:nvPr/>
              </p14:nvContentPartPr>
              <p14:xfrm>
                <a:off x="1918800" y="4173210"/>
                <a:ext cx="360" cy="360"/>
              </p14:xfrm>
            </p:contentPart>
          </mc:Choice>
          <mc:Fallback xmlns="">
            <p:pic>
              <p:nvPicPr>
                <p:cNvPr id="228" name="Ink 227">
                  <a:extLst>
                    <a:ext uri="{FF2B5EF4-FFF2-40B4-BE49-F238E27FC236}">
                      <a16:creationId xmlns:a16="http://schemas.microsoft.com/office/drawing/2014/main" id="{482709B8-B997-8F62-FEDA-2F089C3C7A5E}"/>
                    </a:ext>
                  </a:extLst>
                </p:cNvPr>
                <p:cNvPicPr/>
                <p:nvPr/>
              </p:nvPicPr>
              <p:blipFill>
                <a:blip r:embed="rId52"/>
                <a:stretch>
                  <a:fillRect/>
                </a:stretch>
              </p:blipFill>
              <p:spPr>
                <a:xfrm>
                  <a:off x="1883160" y="41375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29" name="Ink 228">
                  <a:extLst>
                    <a:ext uri="{FF2B5EF4-FFF2-40B4-BE49-F238E27FC236}">
                      <a16:creationId xmlns:a16="http://schemas.microsoft.com/office/drawing/2014/main" id="{815EEDE4-7EBA-E107-3E8D-CEC554DDD052}"/>
                    </a:ext>
                  </a:extLst>
                </p14:cNvPr>
                <p14:cNvContentPartPr/>
                <p14:nvPr/>
              </p14:nvContentPartPr>
              <p14:xfrm>
                <a:off x="1932120" y="4176450"/>
                <a:ext cx="360" cy="360"/>
              </p14:xfrm>
            </p:contentPart>
          </mc:Choice>
          <mc:Fallback xmlns="">
            <p:pic>
              <p:nvPicPr>
                <p:cNvPr id="229" name="Ink 228">
                  <a:extLst>
                    <a:ext uri="{FF2B5EF4-FFF2-40B4-BE49-F238E27FC236}">
                      <a16:creationId xmlns:a16="http://schemas.microsoft.com/office/drawing/2014/main" id="{815EEDE4-7EBA-E107-3E8D-CEC554DDD052}"/>
                    </a:ext>
                  </a:extLst>
                </p:cNvPr>
                <p:cNvPicPr/>
                <p:nvPr/>
              </p:nvPicPr>
              <p:blipFill>
                <a:blip r:embed="rId52"/>
                <a:stretch>
                  <a:fillRect/>
                </a:stretch>
              </p:blipFill>
              <p:spPr>
                <a:xfrm>
                  <a:off x="1896480" y="41404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30" name="Ink 229">
                  <a:extLst>
                    <a:ext uri="{FF2B5EF4-FFF2-40B4-BE49-F238E27FC236}">
                      <a16:creationId xmlns:a16="http://schemas.microsoft.com/office/drawing/2014/main" id="{CEF57357-CB7D-EBA7-BDC7-E8DCEB5BADFA}"/>
                    </a:ext>
                  </a:extLst>
                </p14:cNvPr>
                <p14:cNvContentPartPr/>
                <p14:nvPr/>
              </p14:nvContentPartPr>
              <p14:xfrm>
                <a:off x="1977120" y="4185450"/>
                <a:ext cx="360" cy="360"/>
              </p14:xfrm>
            </p:contentPart>
          </mc:Choice>
          <mc:Fallback xmlns="">
            <p:pic>
              <p:nvPicPr>
                <p:cNvPr id="230" name="Ink 229">
                  <a:extLst>
                    <a:ext uri="{FF2B5EF4-FFF2-40B4-BE49-F238E27FC236}">
                      <a16:creationId xmlns:a16="http://schemas.microsoft.com/office/drawing/2014/main" id="{CEF57357-CB7D-EBA7-BDC7-E8DCEB5BADFA}"/>
                    </a:ext>
                  </a:extLst>
                </p:cNvPr>
                <p:cNvPicPr/>
                <p:nvPr/>
              </p:nvPicPr>
              <p:blipFill>
                <a:blip r:embed="rId52"/>
                <a:stretch>
                  <a:fillRect/>
                </a:stretch>
              </p:blipFill>
              <p:spPr>
                <a:xfrm>
                  <a:off x="1941480" y="41498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31" name="Ink 230">
                  <a:extLst>
                    <a:ext uri="{FF2B5EF4-FFF2-40B4-BE49-F238E27FC236}">
                      <a16:creationId xmlns:a16="http://schemas.microsoft.com/office/drawing/2014/main" id="{638C72F5-6119-9D77-1347-05FEBE6A2489}"/>
                    </a:ext>
                  </a:extLst>
                </p14:cNvPr>
                <p14:cNvContentPartPr/>
                <p14:nvPr/>
              </p14:nvContentPartPr>
              <p14:xfrm>
                <a:off x="1970640" y="4268250"/>
                <a:ext cx="360" cy="360"/>
              </p14:xfrm>
            </p:contentPart>
          </mc:Choice>
          <mc:Fallback xmlns="">
            <p:pic>
              <p:nvPicPr>
                <p:cNvPr id="231" name="Ink 230">
                  <a:extLst>
                    <a:ext uri="{FF2B5EF4-FFF2-40B4-BE49-F238E27FC236}">
                      <a16:creationId xmlns:a16="http://schemas.microsoft.com/office/drawing/2014/main" id="{638C72F5-6119-9D77-1347-05FEBE6A2489}"/>
                    </a:ext>
                  </a:extLst>
                </p:cNvPr>
                <p:cNvPicPr/>
                <p:nvPr/>
              </p:nvPicPr>
              <p:blipFill>
                <a:blip r:embed="rId52"/>
                <a:stretch>
                  <a:fillRect/>
                </a:stretch>
              </p:blipFill>
              <p:spPr>
                <a:xfrm>
                  <a:off x="1935000" y="42322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32" name="Ink 231">
                  <a:extLst>
                    <a:ext uri="{FF2B5EF4-FFF2-40B4-BE49-F238E27FC236}">
                      <a16:creationId xmlns:a16="http://schemas.microsoft.com/office/drawing/2014/main" id="{4DCF6E0E-29FC-8019-BE58-C9D7D8DA2896}"/>
                    </a:ext>
                  </a:extLst>
                </p14:cNvPr>
                <p14:cNvContentPartPr/>
                <p14:nvPr/>
              </p14:nvContentPartPr>
              <p14:xfrm>
                <a:off x="1908360" y="4272570"/>
                <a:ext cx="44640" cy="6840"/>
              </p14:xfrm>
            </p:contentPart>
          </mc:Choice>
          <mc:Fallback xmlns="">
            <p:pic>
              <p:nvPicPr>
                <p:cNvPr id="232" name="Ink 231">
                  <a:extLst>
                    <a:ext uri="{FF2B5EF4-FFF2-40B4-BE49-F238E27FC236}">
                      <a16:creationId xmlns:a16="http://schemas.microsoft.com/office/drawing/2014/main" id="{4DCF6E0E-29FC-8019-BE58-C9D7D8DA2896}"/>
                    </a:ext>
                  </a:extLst>
                </p:cNvPr>
                <p:cNvPicPr/>
                <p:nvPr/>
              </p:nvPicPr>
              <p:blipFill>
                <a:blip r:embed="rId143"/>
                <a:stretch>
                  <a:fillRect/>
                </a:stretch>
              </p:blipFill>
              <p:spPr>
                <a:xfrm>
                  <a:off x="1872360" y="4236930"/>
                  <a:ext cx="116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33" name="Ink 232">
                  <a:extLst>
                    <a:ext uri="{FF2B5EF4-FFF2-40B4-BE49-F238E27FC236}">
                      <a16:creationId xmlns:a16="http://schemas.microsoft.com/office/drawing/2014/main" id="{8DCBEC76-5699-4CC3-8C15-8C48100667EC}"/>
                    </a:ext>
                  </a:extLst>
                </p14:cNvPr>
                <p14:cNvContentPartPr/>
                <p14:nvPr/>
              </p14:nvContentPartPr>
              <p14:xfrm>
                <a:off x="1908360" y="4279050"/>
                <a:ext cx="360" cy="360"/>
              </p14:xfrm>
            </p:contentPart>
          </mc:Choice>
          <mc:Fallback xmlns="">
            <p:pic>
              <p:nvPicPr>
                <p:cNvPr id="233" name="Ink 232">
                  <a:extLst>
                    <a:ext uri="{FF2B5EF4-FFF2-40B4-BE49-F238E27FC236}">
                      <a16:creationId xmlns:a16="http://schemas.microsoft.com/office/drawing/2014/main" id="{8DCBEC76-5699-4CC3-8C15-8C48100667EC}"/>
                    </a:ext>
                  </a:extLst>
                </p:cNvPr>
                <p:cNvPicPr/>
                <p:nvPr/>
              </p:nvPicPr>
              <p:blipFill>
                <a:blip r:embed="rId52"/>
                <a:stretch>
                  <a:fillRect/>
                </a:stretch>
              </p:blipFill>
              <p:spPr>
                <a:xfrm>
                  <a:off x="1872360" y="4243410"/>
                  <a:ext cx="72000" cy="72000"/>
                </a:xfrm>
                <a:prstGeom prst="rect">
                  <a:avLst/>
                </a:prstGeom>
              </p:spPr>
            </p:pic>
          </mc:Fallback>
        </mc:AlternateContent>
      </p:grpSp>
      <p:grpSp>
        <p:nvGrpSpPr>
          <p:cNvPr id="278" name="Group 277">
            <a:extLst>
              <a:ext uri="{FF2B5EF4-FFF2-40B4-BE49-F238E27FC236}">
                <a16:creationId xmlns:a16="http://schemas.microsoft.com/office/drawing/2014/main" id="{12471AE0-43B5-E3FF-852E-D212E7916DD6}"/>
              </a:ext>
            </a:extLst>
          </p:cNvPr>
          <p:cNvGrpSpPr/>
          <p:nvPr/>
        </p:nvGrpSpPr>
        <p:grpSpPr>
          <a:xfrm>
            <a:off x="2476080" y="4406490"/>
            <a:ext cx="88560" cy="25560"/>
            <a:chOff x="2476080" y="4406490"/>
            <a:chExt cx="88560" cy="25560"/>
          </a:xfrm>
        </p:grpSpPr>
        <mc:AlternateContent xmlns:mc="http://schemas.openxmlformats.org/markup-compatibility/2006" xmlns:p14="http://schemas.microsoft.com/office/powerpoint/2010/main">
          <mc:Choice Requires="p14">
            <p:contentPart p14:bwMode="auto" r:id="rId145">
              <p14:nvContentPartPr>
                <p14:cNvPr id="253" name="Ink 252">
                  <a:extLst>
                    <a:ext uri="{FF2B5EF4-FFF2-40B4-BE49-F238E27FC236}">
                      <a16:creationId xmlns:a16="http://schemas.microsoft.com/office/drawing/2014/main" id="{DAED8ECB-777F-7360-6468-5F9737F0D6BC}"/>
                    </a:ext>
                  </a:extLst>
                </p14:cNvPr>
                <p14:cNvContentPartPr/>
                <p14:nvPr/>
              </p14:nvContentPartPr>
              <p14:xfrm>
                <a:off x="2476080" y="4419450"/>
                <a:ext cx="360" cy="12600"/>
              </p14:xfrm>
            </p:contentPart>
          </mc:Choice>
          <mc:Fallback xmlns="">
            <p:pic>
              <p:nvPicPr>
                <p:cNvPr id="253" name="Ink 252">
                  <a:extLst>
                    <a:ext uri="{FF2B5EF4-FFF2-40B4-BE49-F238E27FC236}">
                      <a16:creationId xmlns:a16="http://schemas.microsoft.com/office/drawing/2014/main" id="{DAED8ECB-777F-7360-6468-5F9737F0D6BC}"/>
                    </a:ext>
                  </a:extLst>
                </p:cNvPr>
                <p:cNvPicPr/>
                <p:nvPr/>
              </p:nvPicPr>
              <p:blipFill>
                <a:blip r:embed="rId146"/>
                <a:stretch>
                  <a:fillRect/>
                </a:stretch>
              </p:blipFill>
              <p:spPr>
                <a:xfrm>
                  <a:off x="2440080" y="4383810"/>
                  <a:ext cx="72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54" name="Ink 253">
                  <a:extLst>
                    <a:ext uri="{FF2B5EF4-FFF2-40B4-BE49-F238E27FC236}">
                      <a16:creationId xmlns:a16="http://schemas.microsoft.com/office/drawing/2014/main" id="{19969AD0-6DDD-0B24-4C41-FFDFB3643410}"/>
                    </a:ext>
                  </a:extLst>
                </p14:cNvPr>
                <p14:cNvContentPartPr/>
                <p14:nvPr/>
              </p14:nvContentPartPr>
              <p14:xfrm>
                <a:off x="2551320" y="4406490"/>
                <a:ext cx="13320" cy="3600"/>
              </p14:xfrm>
            </p:contentPart>
          </mc:Choice>
          <mc:Fallback xmlns="">
            <p:pic>
              <p:nvPicPr>
                <p:cNvPr id="254" name="Ink 253">
                  <a:extLst>
                    <a:ext uri="{FF2B5EF4-FFF2-40B4-BE49-F238E27FC236}">
                      <a16:creationId xmlns:a16="http://schemas.microsoft.com/office/drawing/2014/main" id="{19969AD0-6DDD-0B24-4C41-FFDFB3643410}"/>
                    </a:ext>
                  </a:extLst>
                </p:cNvPr>
                <p:cNvPicPr/>
                <p:nvPr/>
              </p:nvPicPr>
              <p:blipFill>
                <a:blip r:embed="rId148"/>
                <a:stretch>
                  <a:fillRect/>
                </a:stretch>
              </p:blipFill>
              <p:spPr>
                <a:xfrm>
                  <a:off x="2515320" y="4370850"/>
                  <a:ext cx="84960" cy="75240"/>
                </a:xfrm>
                <a:prstGeom prst="rect">
                  <a:avLst/>
                </a:prstGeom>
              </p:spPr>
            </p:pic>
          </mc:Fallback>
        </mc:AlternateContent>
      </p:grpSp>
      <p:grpSp>
        <p:nvGrpSpPr>
          <p:cNvPr id="276" name="Group 275">
            <a:extLst>
              <a:ext uri="{FF2B5EF4-FFF2-40B4-BE49-F238E27FC236}">
                <a16:creationId xmlns:a16="http://schemas.microsoft.com/office/drawing/2014/main" id="{DA0A0101-0030-65AB-0FBE-0B44FE28A0FB}"/>
              </a:ext>
            </a:extLst>
          </p:cNvPr>
          <p:cNvGrpSpPr/>
          <p:nvPr/>
        </p:nvGrpSpPr>
        <p:grpSpPr>
          <a:xfrm>
            <a:off x="2369160" y="4151250"/>
            <a:ext cx="228960" cy="177840"/>
            <a:chOff x="2369160" y="4151250"/>
            <a:chExt cx="228960" cy="177840"/>
          </a:xfrm>
        </p:grpSpPr>
        <mc:AlternateContent xmlns:mc="http://schemas.openxmlformats.org/markup-compatibility/2006" xmlns:p14="http://schemas.microsoft.com/office/powerpoint/2010/main">
          <mc:Choice Requires="p14">
            <p:contentPart p14:bwMode="auto" r:id="rId149">
              <p14:nvContentPartPr>
                <p14:cNvPr id="234" name="Ink 233">
                  <a:extLst>
                    <a:ext uri="{FF2B5EF4-FFF2-40B4-BE49-F238E27FC236}">
                      <a16:creationId xmlns:a16="http://schemas.microsoft.com/office/drawing/2014/main" id="{8C3147DD-B9A8-2782-9946-767C0F39A767}"/>
                    </a:ext>
                  </a:extLst>
                </p14:cNvPr>
                <p14:cNvContentPartPr/>
                <p14:nvPr/>
              </p14:nvContentPartPr>
              <p14:xfrm>
                <a:off x="2597760" y="4158450"/>
                <a:ext cx="360" cy="360"/>
              </p14:xfrm>
            </p:contentPart>
          </mc:Choice>
          <mc:Fallback xmlns="">
            <p:pic>
              <p:nvPicPr>
                <p:cNvPr id="234" name="Ink 233">
                  <a:extLst>
                    <a:ext uri="{FF2B5EF4-FFF2-40B4-BE49-F238E27FC236}">
                      <a16:creationId xmlns:a16="http://schemas.microsoft.com/office/drawing/2014/main" id="{8C3147DD-B9A8-2782-9946-767C0F39A767}"/>
                    </a:ext>
                  </a:extLst>
                </p:cNvPr>
                <p:cNvPicPr/>
                <p:nvPr/>
              </p:nvPicPr>
              <p:blipFill>
                <a:blip r:embed="rId52"/>
                <a:stretch>
                  <a:fillRect/>
                </a:stretch>
              </p:blipFill>
              <p:spPr>
                <a:xfrm>
                  <a:off x="2561760" y="41228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35" name="Ink 234">
                  <a:extLst>
                    <a:ext uri="{FF2B5EF4-FFF2-40B4-BE49-F238E27FC236}">
                      <a16:creationId xmlns:a16="http://schemas.microsoft.com/office/drawing/2014/main" id="{0BB650D7-1BFB-03E6-1E69-8D7A5A265FA7}"/>
                    </a:ext>
                  </a:extLst>
                </p14:cNvPr>
                <p14:cNvContentPartPr/>
                <p14:nvPr/>
              </p14:nvContentPartPr>
              <p14:xfrm>
                <a:off x="2514960" y="4158450"/>
                <a:ext cx="83160" cy="21240"/>
              </p14:xfrm>
            </p:contentPart>
          </mc:Choice>
          <mc:Fallback xmlns="">
            <p:pic>
              <p:nvPicPr>
                <p:cNvPr id="235" name="Ink 234">
                  <a:extLst>
                    <a:ext uri="{FF2B5EF4-FFF2-40B4-BE49-F238E27FC236}">
                      <a16:creationId xmlns:a16="http://schemas.microsoft.com/office/drawing/2014/main" id="{0BB650D7-1BFB-03E6-1E69-8D7A5A265FA7}"/>
                    </a:ext>
                  </a:extLst>
                </p:cNvPr>
                <p:cNvPicPr/>
                <p:nvPr/>
              </p:nvPicPr>
              <p:blipFill>
                <a:blip r:embed="rId151"/>
                <a:stretch>
                  <a:fillRect/>
                </a:stretch>
              </p:blipFill>
              <p:spPr>
                <a:xfrm>
                  <a:off x="2479320" y="4122810"/>
                  <a:ext cx="154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36" name="Ink 235">
                  <a:extLst>
                    <a:ext uri="{FF2B5EF4-FFF2-40B4-BE49-F238E27FC236}">
                      <a16:creationId xmlns:a16="http://schemas.microsoft.com/office/drawing/2014/main" id="{622C081B-9A1D-9AEA-4103-59035A8B6CB5}"/>
                    </a:ext>
                  </a:extLst>
                </p14:cNvPr>
                <p14:cNvContentPartPr/>
                <p14:nvPr/>
              </p14:nvContentPartPr>
              <p14:xfrm>
                <a:off x="2499120" y="4179330"/>
                <a:ext cx="360" cy="360"/>
              </p14:xfrm>
            </p:contentPart>
          </mc:Choice>
          <mc:Fallback xmlns="">
            <p:pic>
              <p:nvPicPr>
                <p:cNvPr id="236" name="Ink 235">
                  <a:extLst>
                    <a:ext uri="{FF2B5EF4-FFF2-40B4-BE49-F238E27FC236}">
                      <a16:creationId xmlns:a16="http://schemas.microsoft.com/office/drawing/2014/main" id="{622C081B-9A1D-9AEA-4103-59035A8B6CB5}"/>
                    </a:ext>
                  </a:extLst>
                </p:cNvPr>
                <p:cNvPicPr/>
                <p:nvPr/>
              </p:nvPicPr>
              <p:blipFill>
                <a:blip r:embed="rId52"/>
                <a:stretch>
                  <a:fillRect/>
                </a:stretch>
              </p:blipFill>
              <p:spPr>
                <a:xfrm>
                  <a:off x="2463480" y="41436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37" name="Ink 236">
                  <a:extLst>
                    <a:ext uri="{FF2B5EF4-FFF2-40B4-BE49-F238E27FC236}">
                      <a16:creationId xmlns:a16="http://schemas.microsoft.com/office/drawing/2014/main" id="{14E15E65-16C8-F5F3-F951-F1A9147E1C26}"/>
                    </a:ext>
                  </a:extLst>
                </p14:cNvPr>
                <p14:cNvContentPartPr/>
                <p14:nvPr/>
              </p14:nvContentPartPr>
              <p14:xfrm>
                <a:off x="2371680" y="4179330"/>
                <a:ext cx="29160" cy="360"/>
              </p14:xfrm>
            </p:contentPart>
          </mc:Choice>
          <mc:Fallback xmlns="">
            <p:pic>
              <p:nvPicPr>
                <p:cNvPr id="237" name="Ink 236">
                  <a:extLst>
                    <a:ext uri="{FF2B5EF4-FFF2-40B4-BE49-F238E27FC236}">
                      <a16:creationId xmlns:a16="http://schemas.microsoft.com/office/drawing/2014/main" id="{14E15E65-16C8-F5F3-F951-F1A9147E1C26}"/>
                    </a:ext>
                  </a:extLst>
                </p:cNvPr>
                <p:cNvPicPr/>
                <p:nvPr/>
              </p:nvPicPr>
              <p:blipFill>
                <a:blip r:embed="rId154"/>
                <a:stretch>
                  <a:fillRect/>
                </a:stretch>
              </p:blipFill>
              <p:spPr>
                <a:xfrm>
                  <a:off x="2335680" y="4143690"/>
                  <a:ext cx="100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38" name="Ink 237">
                  <a:extLst>
                    <a:ext uri="{FF2B5EF4-FFF2-40B4-BE49-F238E27FC236}">
                      <a16:creationId xmlns:a16="http://schemas.microsoft.com/office/drawing/2014/main" id="{EC467323-9B4A-724B-D5A9-52004BB4F301}"/>
                    </a:ext>
                  </a:extLst>
                </p14:cNvPr>
                <p14:cNvContentPartPr/>
                <p14:nvPr/>
              </p14:nvContentPartPr>
              <p14:xfrm>
                <a:off x="2370240" y="4151250"/>
                <a:ext cx="1440" cy="11160"/>
              </p14:xfrm>
            </p:contentPart>
          </mc:Choice>
          <mc:Fallback xmlns="">
            <p:pic>
              <p:nvPicPr>
                <p:cNvPr id="238" name="Ink 237">
                  <a:extLst>
                    <a:ext uri="{FF2B5EF4-FFF2-40B4-BE49-F238E27FC236}">
                      <a16:creationId xmlns:a16="http://schemas.microsoft.com/office/drawing/2014/main" id="{EC467323-9B4A-724B-D5A9-52004BB4F301}"/>
                    </a:ext>
                  </a:extLst>
                </p:cNvPr>
                <p:cNvPicPr/>
                <p:nvPr/>
              </p:nvPicPr>
              <p:blipFill>
                <a:blip r:embed="rId156"/>
                <a:stretch>
                  <a:fillRect/>
                </a:stretch>
              </p:blipFill>
              <p:spPr>
                <a:xfrm>
                  <a:off x="2334600" y="4115250"/>
                  <a:ext cx="73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39" name="Ink 238">
                  <a:extLst>
                    <a:ext uri="{FF2B5EF4-FFF2-40B4-BE49-F238E27FC236}">
                      <a16:creationId xmlns:a16="http://schemas.microsoft.com/office/drawing/2014/main" id="{BE12E550-B6D7-0B72-8647-A59E41D0B89E}"/>
                    </a:ext>
                  </a:extLst>
                </p14:cNvPr>
                <p14:cNvContentPartPr/>
                <p14:nvPr/>
              </p14:nvContentPartPr>
              <p14:xfrm>
                <a:off x="2370240" y="4151250"/>
                <a:ext cx="360" cy="360"/>
              </p14:xfrm>
            </p:contentPart>
          </mc:Choice>
          <mc:Fallback xmlns="">
            <p:pic>
              <p:nvPicPr>
                <p:cNvPr id="239" name="Ink 238">
                  <a:extLst>
                    <a:ext uri="{FF2B5EF4-FFF2-40B4-BE49-F238E27FC236}">
                      <a16:creationId xmlns:a16="http://schemas.microsoft.com/office/drawing/2014/main" id="{BE12E550-B6D7-0B72-8647-A59E41D0B89E}"/>
                    </a:ext>
                  </a:extLst>
                </p:cNvPr>
                <p:cNvPicPr/>
                <p:nvPr/>
              </p:nvPicPr>
              <p:blipFill>
                <a:blip r:embed="rId52"/>
                <a:stretch>
                  <a:fillRect/>
                </a:stretch>
              </p:blipFill>
              <p:spPr>
                <a:xfrm>
                  <a:off x="2334600" y="41152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40" name="Ink 239">
                  <a:extLst>
                    <a:ext uri="{FF2B5EF4-FFF2-40B4-BE49-F238E27FC236}">
                      <a16:creationId xmlns:a16="http://schemas.microsoft.com/office/drawing/2014/main" id="{2BD8FCE2-FCFB-2D44-F8EF-DBE6EC18B03D}"/>
                    </a:ext>
                  </a:extLst>
                </p14:cNvPr>
                <p14:cNvContentPartPr/>
                <p14:nvPr/>
              </p14:nvContentPartPr>
              <p14:xfrm>
                <a:off x="2370240" y="4151250"/>
                <a:ext cx="360" cy="360"/>
              </p14:xfrm>
            </p:contentPart>
          </mc:Choice>
          <mc:Fallback xmlns="">
            <p:pic>
              <p:nvPicPr>
                <p:cNvPr id="240" name="Ink 239">
                  <a:extLst>
                    <a:ext uri="{FF2B5EF4-FFF2-40B4-BE49-F238E27FC236}">
                      <a16:creationId xmlns:a16="http://schemas.microsoft.com/office/drawing/2014/main" id="{2BD8FCE2-FCFB-2D44-F8EF-DBE6EC18B03D}"/>
                    </a:ext>
                  </a:extLst>
                </p:cNvPr>
                <p:cNvPicPr/>
                <p:nvPr/>
              </p:nvPicPr>
              <p:blipFill>
                <a:blip r:embed="rId52"/>
                <a:stretch>
                  <a:fillRect/>
                </a:stretch>
              </p:blipFill>
              <p:spPr>
                <a:xfrm>
                  <a:off x="2334600" y="41152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41" name="Ink 240">
                  <a:extLst>
                    <a:ext uri="{FF2B5EF4-FFF2-40B4-BE49-F238E27FC236}">
                      <a16:creationId xmlns:a16="http://schemas.microsoft.com/office/drawing/2014/main" id="{D1F9CCA9-E07D-7C2A-31C3-3C6C6FEAF4E8}"/>
                    </a:ext>
                  </a:extLst>
                </p14:cNvPr>
                <p14:cNvContentPartPr/>
                <p14:nvPr/>
              </p14:nvContentPartPr>
              <p14:xfrm>
                <a:off x="2369160" y="4151250"/>
                <a:ext cx="360" cy="360"/>
              </p14:xfrm>
            </p:contentPart>
          </mc:Choice>
          <mc:Fallback xmlns="">
            <p:pic>
              <p:nvPicPr>
                <p:cNvPr id="241" name="Ink 240">
                  <a:extLst>
                    <a:ext uri="{FF2B5EF4-FFF2-40B4-BE49-F238E27FC236}">
                      <a16:creationId xmlns:a16="http://schemas.microsoft.com/office/drawing/2014/main" id="{D1F9CCA9-E07D-7C2A-31C3-3C6C6FEAF4E8}"/>
                    </a:ext>
                  </a:extLst>
                </p:cNvPr>
                <p:cNvPicPr/>
                <p:nvPr/>
              </p:nvPicPr>
              <p:blipFill>
                <a:blip r:embed="rId52"/>
                <a:stretch>
                  <a:fillRect/>
                </a:stretch>
              </p:blipFill>
              <p:spPr>
                <a:xfrm>
                  <a:off x="2333160" y="41152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42" name="Ink 241">
                  <a:extLst>
                    <a:ext uri="{FF2B5EF4-FFF2-40B4-BE49-F238E27FC236}">
                      <a16:creationId xmlns:a16="http://schemas.microsoft.com/office/drawing/2014/main" id="{A382CB71-D72F-3E2D-8A70-65D4633C9FA2}"/>
                    </a:ext>
                  </a:extLst>
                </p14:cNvPr>
                <p14:cNvContentPartPr/>
                <p14:nvPr/>
              </p14:nvContentPartPr>
              <p14:xfrm>
                <a:off x="2369160" y="4151250"/>
                <a:ext cx="360" cy="360"/>
              </p14:xfrm>
            </p:contentPart>
          </mc:Choice>
          <mc:Fallback xmlns="">
            <p:pic>
              <p:nvPicPr>
                <p:cNvPr id="242" name="Ink 241">
                  <a:extLst>
                    <a:ext uri="{FF2B5EF4-FFF2-40B4-BE49-F238E27FC236}">
                      <a16:creationId xmlns:a16="http://schemas.microsoft.com/office/drawing/2014/main" id="{A382CB71-D72F-3E2D-8A70-65D4633C9FA2}"/>
                    </a:ext>
                  </a:extLst>
                </p:cNvPr>
                <p:cNvPicPr/>
                <p:nvPr/>
              </p:nvPicPr>
              <p:blipFill>
                <a:blip r:embed="rId52"/>
                <a:stretch>
                  <a:fillRect/>
                </a:stretch>
              </p:blipFill>
              <p:spPr>
                <a:xfrm>
                  <a:off x="2333160" y="41152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43" name="Ink 242">
                  <a:extLst>
                    <a:ext uri="{FF2B5EF4-FFF2-40B4-BE49-F238E27FC236}">
                      <a16:creationId xmlns:a16="http://schemas.microsoft.com/office/drawing/2014/main" id="{32FD6F68-0A58-7772-D48A-27AFC32E1C57}"/>
                    </a:ext>
                  </a:extLst>
                </p14:cNvPr>
                <p14:cNvContentPartPr/>
                <p14:nvPr/>
              </p14:nvContentPartPr>
              <p14:xfrm>
                <a:off x="2369160" y="4151250"/>
                <a:ext cx="360" cy="360"/>
              </p14:xfrm>
            </p:contentPart>
          </mc:Choice>
          <mc:Fallback xmlns="">
            <p:pic>
              <p:nvPicPr>
                <p:cNvPr id="243" name="Ink 242">
                  <a:extLst>
                    <a:ext uri="{FF2B5EF4-FFF2-40B4-BE49-F238E27FC236}">
                      <a16:creationId xmlns:a16="http://schemas.microsoft.com/office/drawing/2014/main" id="{32FD6F68-0A58-7772-D48A-27AFC32E1C57}"/>
                    </a:ext>
                  </a:extLst>
                </p:cNvPr>
                <p:cNvPicPr/>
                <p:nvPr/>
              </p:nvPicPr>
              <p:blipFill>
                <a:blip r:embed="rId52"/>
                <a:stretch>
                  <a:fillRect/>
                </a:stretch>
              </p:blipFill>
              <p:spPr>
                <a:xfrm>
                  <a:off x="2333160" y="41152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44" name="Ink 243">
                  <a:extLst>
                    <a:ext uri="{FF2B5EF4-FFF2-40B4-BE49-F238E27FC236}">
                      <a16:creationId xmlns:a16="http://schemas.microsoft.com/office/drawing/2014/main" id="{0CC7467D-A02A-2B6A-7A6D-28AC8FAFA180}"/>
                    </a:ext>
                  </a:extLst>
                </p14:cNvPr>
                <p14:cNvContentPartPr/>
                <p14:nvPr/>
              </p14:nvContentPartPr>
              <p14:xfrm>
                <a:off x="2369160" y="4151250"/>
                <a:ext cx="360" cy="9360"/>
              </p14:xfrm>
            </p:contentPart>
          </mc:Choice>
          <mc:Fallback xmlns="">
            <p:pic>
              <p:nvPicPr>
                <p:cNvPr id="244" name="Ink 243">
                  <a:extLst>
                    <a:ext uri="{FF2B5EF4-FFF2-40B4-BE49-F238E27FC236}">
                      <a16:creationId xmlns:a16="http://schemas.microsoft.com/office/drawing/2014/main" id="{0CC7467D-A02A-2B6A-7A6D-28AC8FAFA180}"/>
                    </a:ext>
                  </a:extLst>
                </p:cNvPr>
                <p:cNvPicPr/>
                <p:nvPr/>
              </p:nvPicPr>
              <p:blipFill>
                <a:blip r:embed="rId163"/>
                <a:stretch>
                  <a:fillRect/>
                </a:stretch>
              </p:blipFill>
              <p:spPr>
                <a:xfrm>
                  <a:off x="2333160" y="4115250"/>
                  <a:ext cx="72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45" name="Ink 244">
                  <a:extLst>
                    <a:ext uri="{FF2B5EF4-FFF2-40B4-BE49-F238E27FC236}">
                      <a16:creationId xmlns:a16="http://schemas.microsoft.com/office/drawing/2014/main" id="{2E326AF4-D088-C0A0-DCA2-3356BC484F27}"/>
                    </a:ext>
                  </a:extLst>
                </p14:cNvPr>
                <p14:cNvContentPartPr/>
                <p14:nvPr/>
              </p14:nvContentPartPr>
              <p14:xfrm>
                <a:off x="2369160" y="4160250"/>
                <a:ext cx="360" cy="360"/>
              </p14:xfrm>
            </p:contentPart>
          </mc:Choice>
          <mc:Fallback xmlns="">
            <p:pic>
              <p:nvPicPr>
                <p:cNvPr id="245" name="Ink 244">
                  <a:extLst>
                    <a:ext uri="{FF2B5EF4-FFF2-40B4-BE49-F238E27FC236}">
                      <a16:creationId xmlns:a16="http://schemas.microsoft.com/office/drawing/2014/main" id="{2E326AF4-D088-C0A0-DCA2-3356BC484F27}"/>
                    </a:ext>
                  </a:extLst>
                </p:cNvPr>
                <p:cNvPicPr/>
                <p:nvPr/>
              </p:nvPicPr>
              <p:blipFill>
                <a:blip r:embed="rId52"/>
                <a:stretch>
                  <a:fillRect/>
                </a:stretch>
              </p:blipFill>
              <p:spPr>
                <a:xfrm>
                  <a:off x="2333160" y="41242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50" name="Ink 249">
                  <a:extLst>
                    <a:ext uri="{FF2B5EF4-FFF2-40B4-BE49-F238E27FC236}">
                      <a16:creationId xmlns:a16="http://schemas.microsoft.com/office/drawing/2014/main" id="{797DA339-FEED-542F-029B-C076DBBA5F66}"/>
                    </a:ext>
                  </a:extLst>
                </p14:cNvPr>
                <p14:cNvContentPartPr/>
                <p14:nvPr/>
              </p14:nvContentPartPr>
              <p14:xfrm>
                <a:off x="2503080" y="4296690"/>
                <a:ext cx="360" cy="360"/>
              </p14:xfrm>
            </p:contentPart>
          </mc:Choice>
          <mc:Fallback xmlns="">
            <p:pic>
              <p:nvPicPr>
                <p:cNvPr id="250" name="Ink 249">
                  <a:extLst>
                    <a:ext uri="{FF2B5EF4-FFF2-40B4-BE49-F238E27FC236}">
                      <a16:creationId xmlns:a16="http://schemas.microsoft.com/office/drawing/2014/main" id="{797DA339-FEED-542F-029B-C076DBBA5F66}"/>
                    </a:ext>
                  </a:extLst>
                </p:cNvPr>
                <p:cNvPicPr/>
                <p:nvPr/>
              </p:nvPicPr>
              <p:blipFill>
                <a:blip r:embed="rId52"/>
                <a:stretch>
                  <a:fillRect/>
                </a:stretch>
              </p:blipFill>
              <p:spPr>
                <a:xfrm>
                  <a:off x="2467440" y="42606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51" name="Ink 250">
                  <a:extLst>
                    <a:ext uri="{FF2B5EF4-FFF2-40B4-BE49-F238E27FC236}">
                      <a16:creationId xmlns:a16="http://schemas.microsoft.com/office/drawing/2014/main" id="{705032D1-202F-8B58-8DFA-F6519BB843BB}"/>
                    </a:ext>
                  </a:extLst>
                </p14:cNvPr>
                <p14:cNvContentPartPr/>
                <p14:nvPr/>
              </p14:nvContentPartPr>
              <p14:xfrm>
                <a:off x="2488320" y="4296690"/>
                <a:ext cx="18360" cy="360"/>
              </p14:xfrm>
            </p:contentPart>
          </mc:Choice>
          <mc:Fallback xmlns="">
            <p:pic>
              <p:nvPicPr>
                <p:cNvPr id="251" name="Ink 250">
                  <a:extLst>
                    <a:ext uri="{FF2B5EF4-FFF2-40B4-BE49-F238E27FC236}">
                      <a16:creationId xmlns:a16="http://schemas.microsoft.com/office/drawing/2014/main" id="{705032D1-202F-8B58-8DFA-F6519BB843BB}"/>
                    </a:ext>
                  </a:extLst>
                </p:cNvPr>
                <p:cNvPicPr/>
                <p:nvPr/>
              </p:nvPicPr>
              <p:blipFill>
                <a:blip r:embed="rId167"/>
                <a:stretch>
                  <a:fillRect/>
                </a:stretch>
              </p:blipFill>
              <p:spPr>
                <a:xfrm>
                  <a:off x="2452320" y="4260690"/>
                  <a:ext cx="90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52" name="Ink 251">
                  <a:extLst>
                    <a:ext uri="{FF2B5EF4-FFF2-40B4-BE49-F238E27FC236}">
                      <a16:creationId xmlns:a16="http://schemas.microsoft.com/office/drawing/2014/main" id="{8276CBA8-B0BF-FF56-7ADE-634E3C0B6134}"/>
                    </a:ext>
                  </a:extLst>
                </p14:cNvPr>
                <p14:cNvContentPartPr/>
                <p14:nvPr/>
              </p14:nvContentPartPr>
              <p14:xfrm>
                <a:off x="2488320" y="4296690"/>
                <a:ext cx="360" cy="360"/>
              </p14:xfrm>
            </p:contentPart>
          </mc:Choice>
          <mc:Fallback xmlns="">
            <p:pic>
              <p:nvPicPr>
                <p:cNvPr id="252" name="Ink 251">
                  <a:extLst>
                    <a:ext uri="{FF2B5EF4-FFF2-40B4-BE49-F238E27FC236}">
                      <a16:creationId xmlns:a16="http://schemas.microsoft.com/office/drawing/2014/main" id="{8276CBA8-B0BF-FF56-7ADE-634E3C0B6134}"/>
                    </a:ext>
                  </a:extLst>
                </p:cNvPr>
                <p:cNvPicPr/>
                <p:nvPr/>
              </p:nvPicPr>
              <p:blipFill>
                <a:blip r:embed="rId52"/>
                <a:stretch>
                  <a:fillRect/>
                </a:stretch>
              </p:blipFill>
              <p:spPr>
                <a:xfrm>
                  <a:off x="2452320" y="42606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55" name="Ink 254">
                  <a:extLst>
                    <a:ext uri="{FF2B5EF4-FFF2-40B4-BE49-F238E27FC236}">
                      <a16:creationId xmlns:a16="http://schemas.microsoft.com/office/drawing/2014/main" id="{D9EB7461-15BD-D64D-92BA-0DA00200AF5D}"/>
                    </a:ext>
                  </a:extLst>
                </p14:cNvPr>
                <p14:cNvContentPartPr/>
                <p14:nvPr/>
              </p14:nvContentPartPr>
              <p14:xfrm>
                <a:off x="2564280" y="4297770"/>
                <a:ext cx="360" cy="31320"/>
              </p14:xfrm>
            </p:contentPart>
          </mc:Choice>
          <mc:Fallback xmlns="">
            <p:pic>
              <p:nvPicPr>
                <p:cNvPr id="255" name="Ink 254">
                  <a:extLst>
                    <a:ext uri="{FF2B5EF4-FFF2-40B4-BE49-F238E27FC236}">
                      <a16:creationId xmlns:a16="http://schemas.microsoft.com/office/drawing/2014/main" id="{D9EB7461-15BD-D64D-92BA-0DA00200AF5D}"/>
                    </a:ext>
                  </a:extLst>
                </p:cNvPr>
                <p:cNvPicPr/>
                <p:nvPr/>
              </p:nvPicPr>
              <p:blipFill>
                <a:blip r:embed="rId170"/>
                <a:stretch>
                  <a:fillRect/>
                </a:stretch>
              </p:blipFill>
              <p:spPr>
                <a:xfrm>
                  <a:off x="2528640" y="4262130"/>
                  <a:ext cx="72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56" name="Ink 255">
                  <a:extLst>
                    <a:ext uri="{FF2B5EF4-FFF2-40B4-BE49-F238E27FC236}">
                      <a16:creationId xmlns:a16="http://schemas.microsoft.com/office/drawing/2014/main" id="{77D2F005-68F9-3ED3-BBA4-654ACB10384F}"/>
                    </a:ext>
                  </a:extLst>
                </p14:cNvPr>
                <p14:cNvContentPartPr/>
                <p14:nvPr/>
              </p14:nvContentPartPr>
              <p14:xfrm>
                <a:off x="2564280" y="4297770"/>
                <a:ext cx="360" cy="360"/>
              </p14:xfrm>
            </p:contentPart>
          </mc:Choice>
          <mc:Fallback xmlns="">
            <p:pic>
              <p:nvPicPr>
                <p:cNvPr id="256" name="Ink 255">
                  <a:extLst>
                    <a:ext uri="{FF2B5EF4-FFF2-40B4-BE49-F238E27FC236}">
                      <a16:creationId xmlns:a16="http://schemas.microsoft.com/office/drawing/2014/main" id="{77D2F005-68F9-3ED3-BBA4-654ACB10384F}"/>
                    </a:ext>
                  </a:extLst>
                </p:cNvPr>
                <p:cNvPicPr/>
                <p:nvPr/>
              </p:nvPicPr>
              <p:blipFill>
                <a:blip r:embed="rId52"/>
                <a:stretch>
                  <a:fillRect/>
                </a:stretch>
              </p:blipFill>
              <p:spPr>
                <a:xfrm>
                  <a:off x="2528640" y="426213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57" name="Ink 256">
                  <a:extLst>
                    <a:ext uri="{FF2B5EF4-FFF2-40B4-BE49-F238E27FC236}">
                      <a16:creationId xmlns:a16="http://schemas.microsoft.com/office/drawing/2014/main" id="{F4F95CED-D35B-D600-2FB9-18D01837D756}"/>
                    </a:ext>
                  </a:extLst>
                </p14:cNvPr>
                <p14:cNvContentPartPr/>
                <p14:nvPr/>
              </p14:nvContentPartPr>
              <p14:xfrm>
                <a:off x="2534400" y="4284450"/>
                <a:ext cx="30240" cy="13680"/>
              </p14:xfrm>
            </p:contentPart>
          </mc:Choice>
          <mc:Fallback xmlns="">
            <p:pic>
              <p:nvPicPr>
                <p:cNvPr id="257" name="Ink 256">
                  <a:extLst>
                    <a:ext uri="{FF2B5EF4-FFF2-40B4-BE49-F238E27FC236}">
                      <a16:creationId xmlns:a16="http://schemas.microsoft.com/office/drawing/2014/main" id="{F4F95CED-D35B-D600-2FB9-18D01837D756}"/>
                    </a:ext>
                  </a:extLst>
                </p:cNvPr>
                <p:cNvPicPr/>
                <p:nvPr/>
              </p:nvPicPr>
              <p:blipFill>
                <a:blip r:embed="rId173"/>
                <a:stretch>
                  <a:fillRect/>
                </a:stretch>
              </p:blipFill>
              <p:spPr>
                <a:xfrm>
                  <a:off x="2498760" y="4248450"/>
                  <a:ext cx="1018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58" name="Ink 257">
                  <a:extLst>
                    <a:ext uri="{FF2B5EF4-FFF2-40B4-BE49-F238E27FC236}">
                      <a16:creationId xmlns:a16="http://schemas.microsoft.com/office/drawing/2014/main" id="{5BAD2C34-440B-87F1-76A0-F207288BB4B6}"/>
                    </a:ext>
                  </a:extLst>
                </p14:cNvPr>
                <p14:cNvContentPartPr/>
                <p14:nvPr/>
              </p14:nvContentPartPr>
              <p14:xfrm>
                <a:off x="2524320" y="4273290"/>
                <a:ext cx="4680" cy="11520"/>
              </p14:xfrm>
            </p:contentPart>
          </mc:Choice>
          <mc:Fallback xmlns="">
            <p:pic>
              <p:nvPicPr>
                <p:cNvPr id="258" name="Ink 257">
                  <a:extLst>
                    <a:ext uri="{FF2B5EF4-FFF2-40B4-BE49-F238E27FC236}">
                      <a16:creationId xmlns:a16="http://schemas.microsoft.com/office/drawing/2014/main" id="{5BAD2C34-440B-87F1-76A0-F207288BB4B6}"/>
                    </a:ext>
                  </a:extLst>
                </p:cNvPr>
                <p:cNvPicPr/>
                <p:nvPr/>
              </p:nvPicPr>
              <p:blipFill>
                <a:blip r:embed="rId175"/>
                <a:stretch>
                  <a:fillRect/>
                </a:stretch>
              </p:blipFill>
              <p:spPr>
                <a:xfrm>
                  <a:off x="2488680" y="4237650"/>
                  <a:ext cx="76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59" name="Ink 258">
                  <a:extLst>
                    <a:ext uri="{FF2B5EF4-FFF2-40B4-BE49-F238E27FC236}">
                      <a16:creationId xmlns:a16="http://schemas.microsoft.com/office/drawing/2014/main" id="{64CE662D-0A25-66A7-B1EC-AE42A2A278FD}"/>
                    </a:ext>
                  </a:extLst>
                </p14:cNvPr>
                <p14:cNvContentPartPr/>
                <p14:nvPr/>
              </p14:nvContentPartPr>
              <p14:xfrm>
                <a:off x="2511000" y="4226130"/>
                <a:ext cx="360" cy="9720"/>
              </p14:xfrm>
            </p:contentPart>
          </mc:Choice>
          <mc:Fallback xmlns="">
            <p:pic>
              <p:nvPicPr>
                <p:cNvPr id="259" name="Ink 258">
                  <a:extLst>
                    <a:ext uri="{FF2B5EF4-FFF2-40B4-BE49-F238E27FC236}">
                      <a16:creationId xmlns:a16="http://schemas.microsoft.com/office/drawing/2014/main" id="{64CE662D-0A25-66A7-B1EC-AE42A2A278FD}"/>
                    </a:ext>
                  </a:extLst>
                </p:cNvPr>
                <p:cNvPicPr/>
                <p:nvPr/>
              </p:nvPicPr>
              <p:blipFill>
                <a:blip r:embed="rId177"/>
                <a:stretch>
                  <a:fillRect/>
                </a:stretch>
              </p:blipFill>
              <p:spPr>
                <a:xfrm>
                  <a:off x="2475360" y="4190130"/>
                  <a:ext cx="72000" cy="81360"/>
                </a:xfrm>
                <a:prstGeom prst="rect">
                  <a:avLst/>
                </a:prstGeom>
              </p:spPr>
            </p:pic>
          </mc:Fallback>
        </mc:AlternateContent>
      </p:grpSp>
      <p:grpSp>
        <p:nvGrpSpPr>
          <p:cNvPr id="274" name="Group 273">
            <a:extLst>
              <a:ext uri="{FF2B5EF4-FFF2-40B4-BE49-F238E27FC236}">
                <a16:creationId xmlns:a16="http://schemas.microsoft.com/office/drawing/2014/main" id="{5F84A8AB-E238-74F6-1835-C378FBEA1225}"/>
              </a:ext>
            </a:extLst>
          </p:cNvPr>
          <p:cNvGrpSpPr/>
          <p:nvPr/>
        </p:nvGrpSpPr>
        <p:grpSpPr>
          <a:xfrm>
            <a:off x="3471840" y="4243770"/>
            <a:ext cx="302400" cy="164880"/>
            <a:chOff x="3471840" y="4243770"/>
            <a:chExt cx="302400" cy="164880"/>
          </a:xfrm>
        </p:grpSpPr>
        <mc:AlternateContent xmlns:mc="http://schemas.openxmlformats.org/markup-compatibility/2006" xmlns:p14="http://schemas.microsoft.com/office/powerpoint/2010/main">
          <mc:Choice Requires="p14">
            <p:contentPart p14:bwMode="auto" r:id="rId178">
              <p14:nvContentPartPr>
                <p14:cNvPr id="260" name="Ink 259">
                  <a:extLst>
                    <a:ext uri="{FF2B5EF4-FFF2-40B4-BE49-F238E27FC236}">
                      <a16:creationId xmlns:a16="http://schemas.microsoft.com/office/drawing/2014/main" id="{33F7986E-9183-9A1C-A4A7-87DAB219DA02}"/>
                    </a:ext>
                  </a:extLst>
                </p14:cNvPr>
                <p14:cNvContentPartPr/>
                <p14:nvPr/>
              </p14:nvContentPartPr>
              <p14:xfrm>
                <a:off x="3653280" y="4309290"/>
                <a:ext cx="360" cy="360"/>
              </p14:xfrm>
            </p:contentPart>
          </mc:Choice>
          <mc:Fallback xmlns="">
            <p:pic>
              <p:nvPicPr>
                <p:cNvPr id="260" name="Ink 259">
                  <a:extLst>
                    <a:ext uri="{FF2B5EF4-FFF2-40B4-BE49-F238E27FC236}">
                      <a16:creationId xmlns:a16="http://schemas.microsoft.com/office/drawing/2014/main" id="{33F7986E-9183-9A1C-A4A7-87DAB219DA02}"/>
                    </a:ext>
                  </a:extLst>
                </p:cNvPr>
                <p:cNvPicPr/>
                <p:nvPr/>
              </p:nvPicPr>
              <p:blipFill>
                <a:blip r:embed="rId52"/>
                <a:stretch>
                  <a:fillRect/>
                </a:stretch>
              </p:blipFill>
              <p:spPr>
                <a:xfrm>
                  <a:off x="3617640" y="42732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61" name="Ink 260">
                  <a:extLst>
                    <a:ext uri="{FF2B5EF4-FFF2-40B4-BE49-F238E27FC236}">
                      <a16:creationId xmlns:a16="http://schemas.microsoft.com/office/drawing/2014/main" id="{4B6E0BFF-3B34-C838-32C3-FE192E33DC3F}"/>
                    </a:ext>
                  </a:extLst>
                </p14:cNvPr>
                <p14:cNvContentPartPr/>
                <p14:nvPr/>
              </p14:nvContentPartPr>
              <p14:xfrm>
                <a:off x="3639960" y="4275450"/>
                <a:ext cx="360" cy="360"/>
              </p14:xfrm>
            </p:contentPart>
          </mc:Choice>
          <mc:Fallback xmlns="">
            <p:pic>
              <p:nvPicPr>
                <p:cNvPr id="261" name="Ink 260">
                  <a:extLst>
                    <a:ext uri="{FF2B5EF4-FFF2-40B4-BE49-F238E27FC236}">
                      <a16:creationId xmlns:a16="http://schemas.microsoft.com/office/drawing/2014/main" id="{4B6E0BFF-3B34-C838-32C3-FE192E33DC3F}"/>
                    </a:ext>
                  </a:extLst>
                </p:cNvPr>
                <p:cNvPicPr/>
                <p:nvPr/>
              </p:nvPicPr>
              <p:blipFill>
                <a:blip r:embed="rId52"/>
                <a:stretch>
                  <a:fillRect/>
                </a:stretch>
              </p:blipFill>
              <p:spPr>
                <a:xfrm>
                  <a:off x="3603960" y="42394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62" name="Ink 261">
                  <a:extLst>
                    <a:ext uri="{FF2B5EF4-FFF2-40B4-BE49-F238E27FC236}">
                      <a16:creationId xmlns:a16="http://schemas.microsoft.com/office/drawing/2014/main" id="{6A34664E-A30A-4795-A0B6-F21B18C7A629}"/>
                    </a:ext>
                  </a:extLst>
                </p14:cNvPr>
                <p14:cNvContentPartPr/>
                <p14:nvPr/>
              </p14:nvContentPartPr>
              <p14:xfrm>
                <a:off x="3629880" y="4262850"/>
                <a:ext cx="6480" cy="10440"/>
              </p14:xfrm>
            </p:contentPart>
          </mc:Choice>
          <mc:Fallback xmlns="">
            <p:pic>
              <p:nvPicPr>
                <p:cNvPr id="262" name="Ink 261">
                  <a:extLst>
                    <a:ext uri="{FF2B5EF4-FFF2-40B4-BE49-F238E27FC236}">
                      <a16:creationId xmlns:a16="http://schemas.microsoft.com/office/drawing/2014/main" id="{6A34664E-A30A-4795-A0B6-F21B18C7A629}"/>
                    </a:ext>
                  </a:extLst>
                </p:cNvPr>
                <p:cNvPicPr/>
                <p:nvPr/>
              </p:nvPicPr>
              <p:blipFill>
                <a:blip r:embed="rId181"/>
                <a:stretch>
                  <a:fillRect/>
                </a:stretch>
              </p:blipFill>
              <p:spPr>
                <a:xfrm>
                  <a:off x="3594240" y="4227210"/>
                  <a:ext cx="78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63" name="Ink 262">
                  <a:extLst>
                    <a:ext uri="{FF2B5EF4-FFF2-40B4-BE49-F238E27FC236}">
                      <a16:creationId xmlns:a16="http://schemas.microsoft.com/office/drawing/2014/main" id="{3205B95D-20D0-28BD-E98A-DBEAEC239BBB}"/>
                    </a:ext>
                  </a:extLst>
                </p14:cNvPr>
                <p14:cNvContentPartPr/>
                <p14:nvPr/>
              </p14:nvContentPartPr>
              <p14:xfrm>
                <a:off x="3600720" y="4243770"/>
                <a:ext cx="360" cy="360"/>
              </p14:xfrm>
            </p:contentPart>
          </mc:Choice>
          <mc:Fallback xmlns="">
            <p:pic>
              <p:nvPicPr>
                <p:cNvPr id="263" name="Ink 262">
                  <a:extLst>
                    <a:ext uri="{FF2B5EF4-FFF2-40B4-BE49-F238E27FC236}">
                      <a16:creationId xmlns:a16="http://schemas.microsoft.com/office/drawing/2014/main" id="{3205B95D-20D0-28BD-E98A-DBEAEC239BBB}"/>
                    </a:ext>
                  </a:extLst>
                </p:cNvPr>
                <p:cNvPicPr/>
                <p:nvPr/>
              </p:nvPicPr>
              <p:blipFill>
                <a:blip r:embed="rId52"/>
                <a:stretch>
                  <a:fillRect/>
                </a:stretch>
              </p:blipFill>
              <p:spPr>
                <a:xfrm>
                  <a:off x="3565080" y="420813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64" name="Ink 263">
                  <a:extLst>
                    <a:ext uri="{FF2B5EF4-FFF2-40B4-BE49-F238E27FC236}">
                      <a16:creationId xmlns:a16="http://schemas.microsoft.com/office/drawing/2014/main" id="{8CDAED60-6AC4-D1EB-5F25-2619AC625CA7}"/>
                    </a:ext>
                  </a:extLst>
                </p14:cNvPr>
                <p14:cNvContentPartPr/>
                <p14:nvPr/>
              </p14:nvContentPartPr>
              <p14:xfrm>
                <a:off x="3555360" y="4319730"/>
                <a:ext cx="16200" cy="34920"/>
              </p14:xfrm>
            </p:contentPart>
          </mc:Choice>
          <mc:Fallback xmlns="">
            <p:pic>
              <p:nvPicPr>
                <p:cNvPr id="264" name="Ink 263">
                  <a:extLst>
                    <a:ext uri="{FF2B5EF4-FFF2-40B4-BE49-F238E27FC236}">
                      <a16:creationId xmlns:a16="http://schemas.microsoft.com/office/drawing/2014/main" id="{8CDAED60-6AC4-D1EB-5F25-2619AC625CA7}"/>
                    </a:ext>
                  </a:extLst>
                </p:cNvPr>
                <p:cNvPicPr/>
                <p:nvPr/>
              </p:nvPicPr>
              <p:blipFill>
                <a:blip r:embed="rId184"/>
                <a:stretch>
                  <a:fillRect/>
                </a:stretch>
              </p:blipFill>
              <p:spPr>
                <a:xfrm>
                  <a:off x="3519360" y="4284090"/>
                  <a:ext cx="87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65" name="Ink 264">
                  <a:extLst>
                    <a:ext uri="{FF2B5EF4-FFF2-40B4-BE49-F238E27FC236}">
                      <a16:creationId xmlns:a16="http://schemas.microsoft.com/office/drawing/2014/main" id="{C65D3E17-1AB1-D7B0-01D5-AB682B56B34A}"/>
                    </a:ext>
                  </a:extLst>
                </p14:cNvPr>
                <p14:cNvContentPartPr/>
                <p14:nvPr/>
              </p14:nvContentPartPr>
              <p14:xfrm>
                <a:off x="3552480" y="4354290"/>
                <a:ext cx="360" cy="360"/>
              </p14:xfrm>
            </p:contentPart>
          </mc:Choice>
          <mc:Fallback xmlns="">
            <p:pic>
              <p:nvPicPr>
                <p:cNvPr id="265" name="Ink 264">
                  <a:extLst>
                    <a:ext uri="{FF2B5EF4-FFF2-40B4-BE49-F238E27FC236}">
                      <a16:creationId xmlns:a16="http://schemas.microsoft.com/office/drawing/2014/main" id="{C65D3E17-1AB1-D7B0-01D5-AB682B56B34A}"/>
                    </a:ext>
                  </a:extLst>
                </p:cNvPr>
                <p:cNvPicPr/>
                <p:nvPr/>
              </p:nvPicPr>
              <p:blipFill>
                <a:blip r:embed="rId52"/>
                <a:stretch>
                  <a:fillRect/>
                </a:stretch>
              </p:blipFill>
              <p:spPr>
                <a:xfrm>
                  <a:off x="3516840" y="43186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66" name="Ink 265">
                  <a:extLst>
                    <a:ext uri="{FF2B5EF4-FFF2-40B4-BE49-F238E27FC236}">
                      <a16:creationId xmlns:a16="http://schemas.microsoft.com/office/drawing/2014/main" id="{72CC7B01-570C-ECAE-4627-06A939603C0A}"/>
                    </a:ext>
                  </a:extLst>
                </p14:cNvPr>
                <p14:cNvContentPartPr/>
                <p14:nvPr/>
              </p14:nvContentPartPr>
              <p14:xfrm>
                <a:off x="3473280" y="4406850"/>
                <a:ext cx="360" cy="360"/>
              </p14:xfrm>
            </p:contentPart>
          </mc:Choice>
          <mc:Fallback xmlns="">
            <p:pic>
              <p:nvPicPr>
                <p:cNvPr id="266" name="Ink 265">
                  <a:extLst>
                    <a:ext uri="{FF2B5EF4-FFF2-40B4-BE49-F238E27FC236}">
                      <a16:creationId xmlns:a16="http://schemas.microsoft.com/office/drawing/2014/main" id="{72CC7B01-570C-ECAE-4627-06A939603C0A}"/>
                    </a:ext>
                  </a:extLst>
                </p:cNvPr>
                <p:cNvPicPr/>
                <p:nvPr/>
              </p:nvPicPr>
              <p:blipFill>
                <a:blip r:embed="rId52"/>
                <a:stretch>
                  <a:fillRect/>
                </a:stretch>
              </p:blipFill>
              <p:spPr>
                <a:xfrm>
                  <a:off x="3437640" y="43708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67" name="Ink 266">
                  <a:extLst>
                    <a:ext uri="{FF2B5EF4-FFF2-40B4-BE49-F238E27FC236}">
                      <a16:creationId xmlns:a16="http://schemas.microsoft.com/office/drawing/2014/main" id="{9E0F4ADE-74F3-FBD1-DD96-3A36410E017F}"/>
                    </a:ext>
                  </a:extLst>
                </p14:cNvPr>
                <p14:cNvContentPartPr/>
                <p14:nvPr/>
              </p14:nvContentPartPr>
              <p14:xfrm>
                <a:off x="3471840" y="4408290"/>
                <a:ext cx="360" cy="360"/>
              </p14:xfrm>
            </p:contentPart>
          </mc:Choice>
          <mc:Fallback xmlns="">
            <p:pic>
              <p:nvPicPr>
                <p:cNvPr id="267" name="Ink 266">
                  <a:extLst>
                    <a:ext uri="{FF2B5EF4-FFF2-40B4-BE49-F238E27FC236}">
                      <a16:creationId xmlns:a16="http://schemas.microsoft.com/office/drawing/2014/main" id="{9E0F4ADE-74F3-FBD1-DD96-3A36410E017F}"/>
                    </a:ext>
                  </a:extLst>
                </p:cNvPr>
                <p:cNvPicPr/>
                <p:nvPr/>
              </p:nvPicPr>
              <p:blipFill>
                <a:blip r:embed="rId52"/>
                <a:stretch>
                  <a:fillRect/>
                </a:stretch>
              </p:blipFill>
              <p:spPr>
                <a:xfrm>
                  <a:off x="3436200" y="43722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68" name="Ink 267">
                  <a:extLst>
                    <a:ext uri="{FF2B5EF4-FFF2-40B4-BE49-F238E27FC236}">
                      <a16:creationId xmlns:a16="http://schemas.microsoft.com/office/drawing/2014/main" id="{5EB3931D-F673-2426-3EB1-7F8D7B457EF9}"/>
                    </a:ext>
                  </a:extLst>
                </p14:cNvPr>
                <p14:cNvContentPartPr/>
                <p14:nvPr/>
              </p14:nvContentPartPr>
              <p14:xfrm>
                <a:off x="3619080" y="4408290"/>
                <a:ext cx="106200" cy="360"/>
              </p14:xfrm>
            </p:contentPart>
          </mc:Choice>
          <mc:Fallback xmlns="">
            <p:pic>
              <p:nvPicPr>
                <p:cNvPr id="268" name="Ink 267">
                  <a:extLst>
                    <a:ext uri="{FF2B5EF4-FFF2-40B4-BE49-F238E27FC236}">
                      <a16:creationId xmlns:a16="http://schemas.microsoft.com/office/drawing/2014/main" id="{5EB3931D-F673-2426-3EB1-7F8D7B457EF9}"/>
                    </a:ext>
                  </a:extLst>
                </p:cNvPr>
                <p:cNvPicPr/>
                <p:nvPr/>
              </p:nvPicPr>
              <p:blipFill>
                <a:blip r:embed="rId189"/>
                <a:stretch>
                  <a:fillRect/>
                </a:stretch>
              </p:blipFill>
              <p:spPr>
                <a:xfrm>
                  <a:off x="3583080" y="4372290"/>
                  <a:ext cx="177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69" name="Ink 268">
                  <a:extLst>
                    <a:ext uri="{FF2B5EF4-FFF2-40B4-BE49-F238E27FC236}">
                      <a16:creationId xmlns:a16="http://schemas.microsoft.com/office/drawing/2014/main" id="{240556A7-2E69-4686-8066-3C5D5FF87D5C}"/>
                    </a:ext>
                  </a:extLst>
                </p14:cNvPr>
                <p14:cNvContentPartPr/>
                <p14:nvPr/>
              </p14:nvContentPartPr>
              <p14:xfrm>
                <a:off x="3753000" y="4408290"/>
                <a:ext cx="360" cy="360"/>
              </p14:xfrm>
            </p:contentPart>
          </mc:Choice>
          <mc:Fallback xmlns="">
            <p:pic>
              <p:nvPicPr>
                <p:cNvPr id="269" name="Ink 268">
                  <a:extLst>
                    <a:ext uri="{FF2B5EF4-FFF2-40B4-BE49-F238E27FC236}">
                      <a16:creationId xmlns:a16="http://schemas.microsoft.com/office/drawing/2014/main" id="{240556A7-2E69-4686-8066-3C5D5FF87D5C}"/>
                    </a:ext>
                  </a:extLst>
                </p:cNvPr>
                <p:cNvPicPr/>
                <p:nvPr/>
              </p:nvPicPr>
              <p:blipFill>
                <a:blip r:embed="rId52"/>
                <a:stretch>
                  <a:fillRect/>
                </a:stretch>
              </p:blipFill>
              <p:spPr>
                <a:xfrm>
                  <a:off x="3717000" y="43722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70" name="Ink 269">
                  <a:extLst>
                    <a:ext uri="{FF2B5EF4-FFF2-40B4-BE49-F238E27FC236}">
                      <a16:creationId xmlns:a16="http://schemas.microsoft.com/office/drawing/2014/main" id="{2A924B39-3B2C-E69A-212A-22C2E9E6E298}"/>
                    </a:ext>
                  </a:extLst>
                </p14:cNvPr>
                <p14:cNvContentPartPr/>
                <p14:nvPr/>
              </p14:nvContentPartPr>
              <p14:xfrm>
                <a:off x="3770640" y="4408290"/>
                <a:ext cx="360" cy="360"/>
              </p14:xfrm>
            </p:contentPart>
          </mc:Choice>
          <mc:Fallback xmlns="">
            <p:pic>
              <p:nvPicPr>
                <p:cNvPr id="270" name="Ink 269">
                  <a:extLst>
                    <a:ext uri="{FF2B5EF4-FFF2-40B4-BE49-F238E27FC236}">
                      <a16:creationId xmlns:a16="http://schemas.microsoft.com/office/drawing/2014/main" id="{2A924B39-3B2C-E69A-212A-22C2E9E6E298}"/>
                    </a:ext>
                  </a:extLst>
                </p:cNvPr>
                <p:cNvPicPr/>
                <p:nvPr/>
              </p:nvPicPr>
              <p:blipFill>
                <a:blip r:embed="rId52"/>
                <a:stretch>
                  <a:fillRect/>
                </a:stretch>
              </p:blipFill>
              <p:spPr>
                <a:xfrm>
                  <a:off x="3735000" y="43722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71" name="Ink 270">
                  <a:extLst>
                    <a:ext uri="{FF2B5EF4-FFF2-40B4-BE49-F238E27FC236}">
                      <a16:creationId xmlns:a16="http://schemas.microsoft.com/office/drawing/2014/main" id="{448B6A9F-53F9-DB93-779B-D57E0504663E}"/>
                    </a:ext>
                  </a:extLst>
                </p14:cNvPr>
                <p14:cNvContentPartPr/>
                <p14:nvPr/>
              </p14:nvContentPartPr>
              <p14:xfrm>
                <a:off x="3737160" y="4380930"/>
                <a:ext cx="37080" cy="27360"/>
              </p14:xfrm>
            </p:contentPart>
          </mc:Choice>
          <mc:Fallback xmlns="">
            <p:pic>
              <p:nvPicPr>
                <p:cNvPr id="271" name="Ink 270">
                  <a:extLst>
                    <a:ext uri="{FF2B5EF4-FFF2-40B4-BE49-F238E27FC236}">
                      <a16:creationId xmlns:a16="http://schemas.microsoft.com/office/drawing/2014/main" id="{448B6A9F-53F9-DB93-779B-D57E0504663E}"/>
                    </a:ext>
                  </a:extLst>
                </p:cNvPr>
                <p:cNvPicPr/>
                <p:nvPr/>
              </p:nvPicPr>
              <p:blipFill>
                <a:blip r:embed="rId193"/>
                <a:stretch>
                  <a:fillRect/>
                </a:stretch>
              </p:blipFill>
              <p:spPr>
                <a:xfrm>
                  <a:off x="3701160" y="4345290"/>
                  <a:ext cx="108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72" name="Ink 271">
                  <a:extLst>
                    <a:ext uri="{FF2B5EF4-FFF2-40B4-BE49-F238E27FC236}">
                      <a16:creationId xmlns:a16="http://schemas.microsoft.com/office/drawing/2014/main" id="{E07CE3A0-8D2E-39D0-31C7-D1C9AD5DB43B}"/>
                    </a:ext>
                  </a:extLst>
                </p14:cNvPr>
                <p14:cNvContentPartPr/>
                <p14:nvPr/>
              </p14:nvContentPartPr>
              <p14:xfrm>
                <a:off x="3734280" y="4375170"/>
                <a:ext cx="360" cy="360"/>
              </p14:xfrm>
            </p:contentPart>
          </mc:Choice>
          <mc:Fallback xmlns="">
            <p:pic>
              <p:nvPicPr>
                <p:cNvPr id="272" name="Ink 271">
                  <a:extLst>
                    <a:ext uri="{FF2B5EF4-FFF2-40B4-BE49-F238E27FC236}">
                      <a16:creationId xmlns:a16="http://schemas.microsoft.com/office/drawing/2014/main" id="{E07CE3A0-8D2E-39D0-31C7-D1C9AD5DB43B}"/>
                    </a:ext>
                  </a:extLst>
                </p:cNvPr>
                <p:cNvPicPr/>
                <p:nvPr/>
              </p:nvPicPr>
              <p:blipFill>
                <a:blip r:embed="rId52"/>
                <a:stretch>
                  <a:fillRect/>
                </a:stretch>
              </p:blipFill>
              <p:spPr>
                <a:xfrm>
                  <a:off x="3698280" y="4339170"/>
                  <a:ext cx="72000" cy="72000"/>
                </a:xfrm>
                <a:prstGeom prst="rect">
                  <a:avLst/>
                </a:prstGeom>
              </p:spPr>
            </p:pic>
          </mc:Fallback>
        </mc:AlternateContent>
      </p:grpSp>
      <p:grpSp>
        <p:nvGrpSpPr>
          <p:cNvPr id="316" name="Group 315">
            <a:extLst>
              <a:ext uri="{FF2B5EF4-FFF2-40B4-BE49-F238E27FC236}">
                <a16:creationId xmlns:a16="http://schemas.microsoft.com/office/drawing/2014/main" id="{027B0583-4F81-1356-E7D2-568CA8F4D3E9}"/>
              </a:ext>
            </a:extLst>
          </p:cNvPr>
          <p:cNvGrpSpPr/>
          <p:nvPr/>
        </p:nvGrpSpPr>
        <p:grpSpPr>
          <a:xfrm>
            <a:off x="750600" y="5445090"/>
            <a:ext cx="323280" cy="243000"/>
            <a:chOff x="750600" y="5445090"/>
            <a:chExt cx="323280" cy="243000"/>
          </a:xfrm>
        </p:grpSpPr>
        <mc:AlternateContent xmlns:mc="http://schemas.openxmlformats.org/markup-compatibility/2006" xmlns:p14="http://schemas.microsoft.com/office/powerpoint/2010/main">
          <mc:Choice Requires="p14">
            <p:contentPart p14:bwMode="auto" r:id="rId195">
              <p14:nvContentPartPr>
                <p14:cNvPr id="279" name="Ink 278">
                  <a:extLst>
                    <a:ext uri="{FF2B5EF4-FFF2-40B4-BE49-F238E27FC236}">
                      <a16:creationId xmlns:a16="http://schemas.microsoft.com/office/drawing/2014/main" id="{DE58B815-0A7C-F0EB-3364-F38B756833ED}"/>
                    </a:ext>
                  </a:extLst>
                </p14:cNvPr>
                <p14:cNvContentPartPr/>
                <p14:nvPr/>
              </p14:nvContentPartPr>
              <p14:xfrm>
                <a:off x="1073520" y="5629410"/>
                <a:ext cx="360" cy="360"/>
              </p14:xfrm>
            </p:contentPart>
          </mc:Choice>
          <mc:Fallback xmlns="">
            <p:pic>
              <p:nvPicPr>
                <p:cNvPr id="279" name="Ink 278">
                  <a:extLst>
                    <a:ext uri="{FF2B5EF4-FFF2-40B4-BE49-F238E27FC236}">
                      <a16:creationId xmlns:a16="http://schemas.microsoft.com/office/drawing/2014/main" id="{DE58B815-0A7C-F0EB-3364-F38B756833ED}"/>
                    </a:ext>
                  </a:extLst>
                </p:cNvPr>
                <p:cNvPicPr/>
                <p:nvPr/>
              </p:nvPicPr>
              <p:blipFill>
                <a:blip r:embed="rId5"/>
                <a:stretch>
                  <a:fillRect/>
                </a:stretch>
              </p:blipFill>
              <p:spPr>
                <a:xfrm>
                  <a:off x="1037880" y="55934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80" name="Ink 279">
                  <a:extLst>
                    <a:ext uri="{FF2B5EF4-FFF2-40B4-BE49-F238E27FC236}">
                      <a16:creationId xmlns:a16="http://schemas.microsoft.com/office/drawing/2014/main" id="{8B173B55-44C7-05A4-8827-3707B01EE7E0}"/>
                    </a:ext>
                  </a:extLst>
                </p14:cNvPr>
                <p14:cNvContentPartPr/>
                <p14:nvPr/>
              </p14:nvContentPartPr>
              <p14:xfrm>
                <a:off x="750600" y="5629410"/>
                <a:ext cx="360" cy="360"/>
              </p14:xfrm>
            </p:contentPart>
          </mc:Choice>
          <mc:Fallback xmlns="">
            <p:pic>
              <p:nvPicPr>
                <p:cNvPr id="280" name="Ink 279">
                  <a:extLst>
                    <a:ext uri="{FF2B5EF4-FFF2-40B4-BE49-F238E27FC236}">
                      <a16:creationId xmlns:a16="http://schemas.microsoft.com/office/drawing/2014/main" id="{8B173B55-44C7-05A4-8827-3707B01EE7E0}"/>
                    </a:ext>
                  </a:extLst>
                </p:cNvPr>
                <p:cNvPicPr/>
                <p:nvPr/>
              </p:nvPicPr>
              <p:blipFill>
                <a:blip r:embed="rId5"/>
                <a:stretch>
                  <a:fillRect/>
                </a:stretch>
              </p:blipFill>
              <p:spPr>
                <a:xfrm>
                  <a:off x="714600" y="55934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81" name="Ink 280">
                  <a:extLst>
                    <a:ext uri="{FF2B5EF4-FFF2-40B4-BE49-F238E27FC236}">
                      <a16:creationId xmlns:a16="http://schemas.microsoft.com/office/drawing/2014/main" id="{6C042847-12F2-0A0B-CA9A-11C48F19C206}"/>
                    </a:ext>
                  </a:extLst>
                </p14:cNvPr>
                <p14:cNvContentPartPr/>
                <p14:nvPr/>
              </p14:nvContentPartPr>
              <p14:xfrm>
                <a:off x="763920" y="5486130"/>
                <a:ext cx="360" cy="32760"/>
              </p14:xfrm>
            </p:contentPart>
          </mc:Choice>
          <mc:Fallback xmlns="">
            <p:pic>
              <p:nvPicPr>
                <p:cNvPr id="281" name="Ink 280">
                  <a:extLst>
                    <a:ext uri="{FF2B5EF4-FFF2-40B4-BE49-F238E27FC236}">
                      <a16:creationId xmlns:a16="http://schemas.microsoft.com/office/drawing/2014/main" id="{6C042847-12F2-0A0B-CA9A-11C48F19C206}"/>
                    </a:ext>
                  </a:extLst>
                </p:cNvPr>
                <p:cNvPicPr/>
                <p:nvPr/>
              </p:nvPicPr>
              <p:blipFill>
                <a:blip r:embed="rId198"/>
                <a:stretch>
                  <a:fillRect/>
                </a:stretch>
              </p:blipFill>
              <p:spPr>
                <a:xfrm>
                  <a:off x="727920" y="5450490"/>
                  <a:ext cx="72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82" name="Ink 281">
                  <a:extLst>
                    <a:ext uri="{FF2B5EF4-FFF2-40B4-BE49-F238E27FC236}">
                      <a16:creationId xmlns:a16="http://schemas.microsoft.com/office/drawing/2014/main" id="{D1FCDE81-2586-1717-64E1-629039E8ED54}"/>
                    </a:ext>
                  </a:extLst>
                </p14:cNvPr>
                <p14:cNvContentPartPr/>
                <p14:nvPr/>
              </p14:nvContentPartPr>
              <p14:xfrm>
                <a:off x="847440" y="5445090"/>
                <a:ext cx="360" cy="39240"/>
              </p14:xfrm>
            </p:contentPart>
          </mc:Choice>
          <mc:Fallback xmlns="">
            <p:pic>
              <p:nvPicPr>
                <p:cNvPr id="282" name="Ink 281">
                  <a:extLst>
                    <a:ext uri="{FF2B5EF4-FFF2-40B4-BE49-F238E27FC236}">
                      <a16:creationId xmlns:a16="http://schemas.microsoft.com/office/drawing/2014/main" id="{D1FCDE81-2586-1717-64E1-629039E8ED54}"/>
                    </a:ext>
                  </a:extLst>
                </p:cNvPr>
                <p:cNvPicPr/>
                <p:nvPr/>
              </p:nvPicPr>
              <p:blipFill>
                <a:blip r:embed="rId200"/>
                <a:stretch>
                  <a:fillRect/>
                </a:stretch>
              </p:blipFill>
              <p:spPr>
                <a:xfrm>
                  <a:off x="811800" y="5409090"/>
                  <a:ext cx="72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83" name="Ink 282">
                  <a:extLst>
                    <a:ext uri="{FF2B5EF4-FFF2-40B4-BE49-F238E27FC236}">
                      <a16:creationId xmlns:a16="http://schemas.microsoft.com/office/drawing/2014/main" id="{974C9BEC-B9EE-2F9F-B00D-31AF80B01DD3}"/>
                    </a:ext>
                  </a:extLst>
                </p14:cNvPr>
                <p14:cNvContentPartPr/>
                <p14:nvPr/>
              </p14:nvContentPartPr>
              <p14:xfrm>
                <a:off x="847440" y="5530410"/>
                <a:ext cx="360" cy="82440"/>
              </p14:xfrm>
            </p:contentPart>
          </mc:Choice>
          <mc:Fallback xmlns="">
            <p:pic>
              <p:nvPicPr>
                <p:cNvPr id="283" name="Ink 282">
                  <a:extLst>
                    <a:ext uri="{FF2B5EF4-FFF2-40B4-BE49-F238E27FC236}">
                      <a16:creationId xmlns:a16="http://schemas.microsoft.com/office/drawing/2014/main" id="{974C9BEC-B9EE-2F9F-B00D-31AF80B01DD3}"/>
                    </a:ext>
                  </a:extLst>
                </p:cNvPr>
                <p:cNvPicPr/>
                <p:nvPr/>
              </p:nvPicPr>
              <p:blipFill>
                <a:blip r:embed="rId202"/>
                <a:stretch>
                  <a:fillRect/>
                </a:stretch>
              </p:blipFill>
              <p:spPr>
                <a:xfrm>
                  <a:off x="811800" y="5494410"/>
                  <a:ext cx="72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84" name="Ink 283">
                  <a:extLst>
                    <a:ext uri="{FF2B5EF4-FFF2-40B4-BE49-F238E27FC236}">
                      <a16:creationId xmlns:a16="http://schemas.microsoft.com/office/drawing/2014/main" id="{23A8442A-E8D9-CD73-8828-75BA92CC9B76}"/>
                    </a:ext>
                  </a:extLst>
                </p14:cNvPr>
                <p14:cNvContentPartPr/>
                <p14:nvPr/>
              </p14:nvContentPartPr>
              <p14:xfrm>
                <a:off x="880200" y="5684850"/>
                <a:ext cx="360" cy="360"/>
              </p14:xfrm>
            </p:contentPart>
          </mc:Choice>
          <mc:Fallback xmlns="">
            <p:pic>
              <p:nvPicPr>
                <p:cNvPr id="284" name="Ink 283">
                  <a:extLst>
                    <a:ext uri="{FF2B5EF4-FFF2-40B4-BE49-F238E27FC236}">
                      <a16:creationId xmlns:a16="http://schemas.microsoft.com/office/drawing/2014/main" id="{23A8442A-E8D9-CD73-8828-75BA92CC9B76}"/>
                    </a:ext>
                  </a:extLst>
                </p:cNvPr>
                <p:cNvPicPr/>
                <p:nvPr/>
              </p:nvPicPr>
              <p:blipFill>
                <a:blip r:embed="rId5"/>
                <a:stretch>
                  <a:fillRect/>
                </a:stretch>
              </p:blipFill>
              <p:spPr>
                <a:xfrm>
                  <a:off x="844560" y="56492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85" name="Ink 284">
                  <a:extLst>
                    <a:ext uri="{FF2B5EF4-FFF2-40B4-BE49-F238E27FC236}">
                      <a16:creationId xmlns:a16="http://schemas.microsoft.com/office/drawing/2014/main" id="{0F0B4BC3-016C-DB76-2B75-279BA33A0EC6}"/>
                    </a:ext>
                  </a:extLst>
                </p14:cNvPr>
                <p14:cNvContentPartPr/>
                <p14:nvPr/>
              </p14:nvContentPartPr>
              <p14:xfrm>
                <a:off x="1014840" y="5661450"/>
                <a:ext cx="3240" cy="26640"/>
              </p14:xfrm>
            </p:contentPart>
          </mc:Choice>
          <mc:Fallback xmlns="">
            <p:pic>
              <p:nvPicPr>
                <p:cNvPr id="285" name="Ink 284">
                  <a:extLst>
                    <a:ext uri="{FF2B5EF4-FFF2-40B4-BE49-F238E27FC236}">
                      <a16:creationId xmlns:a16="http://schemas.microsoft.com/office/drawing/2014/main" id="{0F0B4BC3-016C-DB76-2B75-279BA33A0EC6}"/>
                    </a:ext>
                  </a:extLst>
                </p:cNvPr>
                <p:cNvPicPr/>
                <p:nvPr/>
              </p:nvPicPr>
              <p:blipFill>
                <a:blip r:embed="rId205"/>
                <a:stretch>
                  <a:fillRect/>
                </a:stretch>
              </p:blipFill>
              <p:spPr>
                <a:xfrm>
                  <a:off x="979200" y="5625810"/>
                  <a:ext cx="74880" cy="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6">
            <p14:nvContentPartPr>
              <p14:cNvPr id="286" name="Ink 285">
                <a:extLst>
                  <a:ext uri="{FF2B5EF4-FFF2-40B4-BE49-F238E27FC236}">
                    <a16:creationId xmlns:a16="http://schemas.microsoft.com/office/drawing/2014/main" id="{D910570F-DAF6-DDBA-89B7-435B9D2FA92E}"/>
                  </a:ext>
                </a:extLst>
              </p14:cNvPr>
              <p14:cNvContentPartPr/>
              <p14:nvPr/>
            </p14:nvContentPartPr>
            <p14:xfrm>
              <a:off x="1112760" y="5117850"/>
              <a:ext cx="360" cy="360"/>
            </p14:xfrm>
          </p:contentPart>
        </mc:Choice>
        <mc:Fallback xmlns="">
          <p:pic>
            <p:nvPicPr>
              <p:cNvPr id="286" name="Ink 285">
                <a:extLst>
                  <a:ext uri="{FF2B5EF4-FFF2-40B4-BE49-F238E27FC236}">
                    <a16:creationId xmlns:a16="http://schemas.microsoft.com/office/drawing/2014/main" id="{D910570F-DAF6-DDBA-89B7-435B9D2FA92E}"/>
                  </a:ext>
                </a:extLst>
              </p:cNvPr>
              <p:cNvPicPr/>
              <p:nvPr/>
            </p:nvPicPr>
            <p:blipFill>
              <a:blip r:embed="rId5"/>
              <a:stretch>
                <a:fillRect/>
              </a:stretch>
            </p:blipFill>
            <p:spPr>
              <a:xfrm>
                <a:off x="1076760" y="5081850"/>
                <a:ext cx="72000" cy="72000"/>
              </a:xfrm>
              <a:prstGeom prst="rect">
                <a:avLst/>
              </a:prstGeom>
            </p:spPr>
          </p:pic>
        </mc:Fallback>
      </mc:AlternateContent>
      <p:grpSp>
        <p:nvGrpSpPr>
          <p:cNvPr id="314" name="Group 313">
            <a:extLst>
              <a:ext uri="{FF2B5EF4-FFF2-40B4-BE49-F238E27FC236}">
                <a16:creationId xmlns:a16="http://schemas.microsoft.com/office/drawing/2014/main" id="{2839D147-AD70-234F-C5F8-9B76A41BCF38}"/>
              </a:ext>
            </a:extLst>
          </p:cNvPr>
          <p:cNvGrpSpPr/>
          <p:nvPr/>
        </p:nvGrpSpPr>
        <p:grpSpPr>
          <a:xfrm>
            <a:off x="1191240" y="4912650"/>
            <a:ext cx="86400" cy="93600"/>
            <a:chOff x="1191240" y="4912650"/>
            <a:chExt cx="86400" cy="93600"/>
          </a:xfrm>
        </p:grpSpPr>
        <mc:AlternateContent xmlns:mc="http://schemas.openxmlformats.org/markup-compatibility/2006" xmlns:p14="http://schemas.microsoft.com/office/powerpoint/2010/main">
          <mc:Choice Requires="p14">
            <p:contentPart p14:bwMode="auto" r:id="rId207">
              <p14:nvContentPartPr>
                <p14:cNvPr id="287" name="Ink 286">
                  <a:extLst>
                    <a:ext uri="{FF2B5EF4-FFF2-40B4-BE49-F238E27FC236}">
                      <a16:creationId xmlns:a16="http://schemas.microsoft.com/office/drawing/2014/main" id="{74061336-74ED-D15C-8230-8128EA9A5D1B}"/>
                    </a:ext>
                  </a:extLst>
                </p14:cNvPr>
                <p14:cNvContentPartPr/>
                <p14:nvPr/>
              </p14:nvContentPartPr>
              <p14:xfrm>
                <a:off x="1274400" y="4928130"/>
                <a:ext cx="3240" cy="9720"/>
              </p14:xfrm>
            </p:contentPart>
          </mc:Choice>
          <mc:Fallback xmlns="">
            <p:pic>
              <p:nvPicPr>
                <p:cNvPr id="287" name="Ink 286">
                  <a:extLst>
                    <a:ext uri="{FF2B5EF4-FFF2-40B4-BE49-F238E27FC236}">
                      <a16:creationId xmlns:a16="http://schemas.microsoft.com/office/drawing/2014/main" id="{74061336-74ED-D15C-8230-8128EA9A5D1B}"/>
                    </a:ext>
                  </a:extLst>
                </p:cNvPr>
                <p:cNvPicPr/>
                <p:nvPr/>
              </p:nvPicPr>
              <p:blipFill>
                <a:blip r:embed="rId208"/>
                <a:stretch>
                  <a:fillRect/>
                </a:stretch>
              </p:blipFill>
              <p:spPr>
                <a:xfrm>
                  <a:off x="1238760" y="4892130"/>
                  <a:ext cx="74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88" name="Ink 287">
                  <a:extLst>
                    <a:ext uri="{FF2B5EF4-FFF2-40B4-BE49-F238E27FC236}">
                      <a16:creationId xmlns:a16="http://schemas.microsoft.com/office/drawing/2014/main" id="{EB5BC6B4-CE38-5F65-2A18-5BABB835FE0F}"/>
                    </a:ext>
                  </a:extLst>
                </p14:cNvPr>
                <p14:cNvContentPartPr/>
                <p14:nvPr/>
              </p14:nvContentPartPr>
              <p14:xfrm>
                <a:off x="1239480" y="4928130"/>
                <a:ext cx="360" cy="360"/>
              </p14:xfrm>
            </p:contentPart>
          </mc:Choice>
          <mc:Fallback xmlns="">
            <p:pic>
              <p:nvPicPr>
                <p:cNvPr id="288" name="Ink 287">
                  <a:extLst>
                    <a:ext uri="{FF2B5EF4-FFF2-40B4-BE49-F238E27FC236}">
                      <a16:creationId xmlns:a16="http://schemas.microsoft.com/office/drawing/2014/main" id="{EB5BC6B4-CE38-5F65-2A18-5BABB835FE0F}"/>
                    </a:ext>
                  </a:extLst>
                </p:cNvPr>
                <p:cNvPicPr/>
                <p:nvPr/>
              </p:nvPicPr>
              <p:blipFill>
                <a:blip r:embed="rId5"/>
                <a:stretch>
                  <a:fillRect/>
                </a:stretch>
              </p:blipFill>
              <p:spPr>
                <a:xfrm>
                  <a:off x="1203840" y="489213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89" name="Ink 288">
                  <a:extLst>
                    <a:ext uri="{FF2B5EF4-FFF2-40B4-BE49-F238E27FC236}">
                      <a16:creationId xmlns:a16="http://schemas.microsoft.com/office/drawing/2014/main" id="{286EC375-161A-2784-7ADF-D51CB035CAA0}"/>
                    </a:ext>
                  </a:extLst>
                </p14:cNvPr>
                <p14:cNvContentPartPr/>
                <p14:nvPr/>
              </p14:nvContentPartPr>
              <p14:xfrm>
                <a:off x="1191240" y="4912650"/>
                <a:ext cx="360" cy="15840"/>
              </p14:xfrm>
            </p:contentPart>
          </mc:Choice>
          <mc:Fallback xmlns="">
            <p:pic>
              <p:nvPicPr>
                <p:cNvPr id="289" name="Ink 288">
                  <a:extLst>
                    <a:ext uri="{FF2B5EF4-FFF2-40B4-BE49-F238E27FC236}">
                      <a16:creationId xmlns:a16="http://schemas.microsoft.com/office/drawing/2014/main" id="{286EC375-161A-2784-7ADF-D51CB035CAA0}"/>
                    </a:ext>
                  </a:extLst>
                </p:cNvPr>
                <p:cNvPicPr/>
                <p:nvPr/>
              </p:nvPicPr>
              <p:blipFill>
                <a:blip r:embed="rId211"/>
                <a:stretch>
                  <a:fillRect/>
                </a:stretch>
              </p:blipFill>
              <p:spPr>
                <a:xfrm>
                  <a:off x="1155240" y="4877010"/>
                  <a:ext cx="72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90" name="Ink 289">
                  <a:extLst>
                    <a:ext uri="{FF2B5EF4-FFF2-40B4-BE49-F238E27FC236}">
                      <a16:creationId xmlns:a16="http://schemas.microsoft.com/office/drawing/2014/main" id="{72BD7B14-9F18-C286-9240-21203A74AE3C}"/>
                    </a:ext>
                  </a:extLst>
                </p14:cNvPr>
                <p14:cNvContentPartPr/>
                <p14:nvPr/>
              </p14:nvContentPartPr>
              <p14:xfrm>
                <a:off x="1191240" y="4912650"/>
                <a:ext cx="360" cy="42840"/>
              </p14:xfrm>
            </p:contentPart>
          </mc:Choice>
          <mc:Fallback xmlns="">
            <p:pic>
              <p:nvPicPr>
                <p:cNvPr id="290" name="Ink 289">
                  <a:extLst>
                    <a:ext uri="{FF2B5EF4-FFF2-40B4-BE49-F238E27FC236}">
                      <a16:creationId xmlns:a16="http://schemas.microsoft.com/office/drawing/2014/main" id="{72BD7B14-9F18-C286-9240-21203A74AE3C}"/>
                    </a:ext>
                  </a:extLst>
                </p:cNvPr>
                <p:cNvPicPr/>
                <p:nvPr/>
              </p:nvPicPr>
              <p:blipFill>
                <a:blip r:embed="rId213"/>
                <a:stretch>
                  <a:fillRect/>
                </a:stretch>
              </p:blipFill>
              <p:spPr>
                <a:xfrm>
                  <a:off x="1155240" y="4877010"/>
                  <a:ext cx="72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91" name="Ink 290">
                  <a:extLst>
                    <a:ext uri="{FF2B5EF4-FFF2-40B4-BE49-F238E27FC236}">
                      <a16:creationId xmlns:a16="http://schemas.microsoft.com/office/drawing/2014/main" id="{677B2F63-2B50-C6A4-5C69-FEA783C687C3}"/>
                    </a:ext>
                  </a:extLst>
                </p14:cNvPr>
                <p14:cNvContentPartPr/>
                <p14:nvPr/>
              </p14:nvContentPartPr>
              <p14:xfrm>
                <a:off x="1222920" y="5004450"/>
                <a:ext cx="360" cy="360"/>
              </p14:xfrm>
            </p:contentPart>
          </mc:Choice>
          <mc:Fallback xmlns="">
            <p:pic>
              <p:nvPicPr>
                <p:cNvPr id="291" name="Ink 290">
                  <a:extLst>
                    <a:ext uri="{FF2B5EF4-FFF2-40B4-BE49-F238E27FC236}">
                      <a16:creationId xmlns:a16="http://schemas.microsoft.com/office/drawing/2014/main" id="{677B2F63-2B50-C6A4-5C69-FEA783C687C3}"/>
                    </a:ext>
                  </a:extLst>
                </p:cNvPr>
                <p:cNvPicPr/>
                <p:nvPr/>
              </p:nvPicPr>
              <p:blipFill>
                <a:blip r:embed="rId5"/>
                <a:stretch>
                  <a:fillRect/>
                </a:stretch>
              </p:blipFill>
              <p:spPr>
                <a:xfrm>
                  <a:off x="1186920" y="49688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92" name="Ink 291">
                  <a:extLst>
                    <a:ext uri="{FF2B5EF4-FFF2-40B4-BE49-F238E27FC236}">
                      <a16:creationId xmlns:a16="http://schemas.microsoft.com/office/drawing/2014/main" id="{7602DABF-F169-367F-74E2-7F7E203387F5}"/>
                    </a:ext>
                  </a:extLst>
                </p14:cNvPr>
                <p14:cNvContentPartPr/>
                <p14:nvPr/>
              </p14:nvContentPartPr>
              <p14:xfrm>
                <a:off x="1222920" y="5005890"/>
                <a:ext cx="360" cy="360"/>
              </p14:xfrm>
            </p:contentPart>
          </mc:Choice>
          <mc:Fallback xmlns="">
            <p:pic>
              <p:nvPicPr>
                <p:cNvPr id="292" name="Ink 291">
                  <a:extLst>
                    <a:ext uri="{FF2B5EF4-FFF2-40B4-BE49-F238E27FC236}">
                      <a16:creationId xmlns:a16="http://schemas.microsoft.com/office/drawing/2014/main" id="{7602DABF-F169-367F-74E2-7F7E203387F5}"/>
                    </a:ext>
                  </a:extLst>
                </p:cNvPr>
                <p:cNvPicPr/>
                <p:nvPr/>
              </p:nvPicPr>
              <p:blipFill>
                <a:blip r:embed="rId5"/>
                <a:stretch>
                  <a:fillRect/>
                </a:stretch>
              </p:blipFill>
              <p:spPr>
                <a:xfrm>
                  <a:off x="1186920" y="4970250"/>
                  <a:ext cx="72000" cy="72000"/>
                </a:xfrm>
                <a:prstGeom prst="rect">
                  <a:avLst/>
                </a:prstGeom>
              </p:spPr>
            </p:pic>
          </mc:Fallback>
        </mc:AlternateContent>
      </p:grpSp>
      <p:grpSp>
        <p:nvGrpSpPr>
          <p:cNvPr id="312" name="Group 311">
            <a:extLst>
              <a:ext uri="{FF2B5EF4-FFF2-40B4-BE49-F238E27FC236}">
                <a16:creationId xmlns:a16="http://schemas.microsoft.com/office/drawing/2014/main" id="{88FED827-8BD5-4211-81D7-3D089BDA5188}"/>
              </a:ext>
            </a:extLst>
          </p:cNvPr>
          <p:cNvGrpSpPr/>
          <p:nvPr/>
        </p:nvGrpSpPr>
        <p:grpSpPr>
          <a:xfrm>
            <a:off x="3918600" y="6216210"/>
            <a:ext cx="360" cy="24120"/>
            <a:chOff x="3918600" y="6216210"/>
            <a:chExt cx="360" cy="24120"/>
          </a:xfrm>
        </p:grpSpPr>
        <mc:AlternateContent xmlns:mc="http://schemas.openxmlformats.org/markup-compatibility/2006" xmlns:p14="http://schemas.microsoft.com/office/powerpoint/2010/main">
          <mc:Choice Requires="p14">
            <p:contentPart p14:bwMode="auto" r:id="rId216">
              <p14:nvContentPartPr>
                <p14:cNvPr id="293" name="Ink 292">
                  <a:extLst>
                    <a:ext uri="{FF2B5EF4-FFF2-40B4-BE49-F238E27FC236}">
                      <a16:creationId xmlns:a16="http://schemas.microsoft.com/office/drawing/2014/main" id="{31B53B35-AF2B-893A-1C62-CDD20AB5CB15}"/>
                    </a:ext>
                  </a:extLst>
                </p14:cNvPr>
                <p14:cNvContentPartPr/>
                <p14:nvPr/>
              </p14:nvContentPartPr>
              <p14:xfrm>
                <a:off x="3918600" y="6239970"/>
                <a:ext cx="360" cy="360"/>
              </p14:xfrm>
            </p:contentPart>
          </mc:Choice>
          <mc:Fallback xmlns="">
            <p:pic>
              <p:nvPicPr>
                <p:cNvPr id="293" name="Ink 292">
                  <a:extLst>
                    <a:ext uri="{FF2B5EF4-FFF2-40B4-BE49-F238E27FC236}">
                      <a16:creationId xmlns:a16="http://schemas.microsoft.com/office/drawing/2014/main" id="{31B53B35-AF2B-893A-1C62-CDD20AB5CB15}"/>
                    </a:ext>
                  </a:extLst>
                </p:cNvPr>
                <p:cNvPicPr/>
                <p:nvPr/>
              </p:nvPicPr>
              <p:blipFill>
                <a:blip r:embed="rId5"/>
                <a:stretch>
                  <a:fillRect/>
                </a:stretch>
              </p:blipFill>
              <p:spPr>
                <a:xfrm>
                  <a:off x="3882600" y="62039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94" name="Ink 293">
                  <a:extLst>
                    <a:ext uri="{FF2B5EF4-FFF2-40B4-BE49-F238E27FC236}">
                      <a16:creationId xmlns:a16="http://schemas.microsoft.com/office/drawing/2014/main" id="{EB12B3BF-D8DA-471E-1043-ECB38D56FD5D}"/>
                    </a:ext>
                  </a:extLst>
                </p14:cNvPr>
                <p14:cNvContentPartPr/>
                <p14:nvPr/>
              </p14:nvContentPartPr>
              <p14:xfrm>
                <a:off x="3918600" y="6216210"/>
                <a:ext cx="360" cy="360"/>
              </p14:xfrm>
            </p:contentPart>
          </mc:Choice>
          <mc:Fallback xmlns="">
            <p:pic>
              <p:nvPicPr>
                <p:cNvPr id="294" name="Ink 293">
                  <a:extLst>
                    <a:ext uri="{FF2B5EF4-FFF2-40B4-BE49-F238E27FC236}">
                      <a16:creationId xmlns:a16="http://schemas.microsoft.com/office/drawing/2014/main" id="{EB12B3BF-D8DA-471E-1043-ECB38D56FD5D}"/>
                    </a:ext>
                  </a:extLst>
                </p:cNvPr>
                <p:cNvPicPr/>
                <p:nvPr/>
              </p:nvPicPr>
              <p:blipFill>
                <a:blip r:embed="rId5"/>
                <a:stretch>
                  <a:fillRect/>
                </a:stretch>
              </p:blipFill>
              <p:spPr>
                <a:xfrm>
                  <a:off x="3882600" y="6180210"/>
                  <a:ext cx="72000" cy="72000"/>
                </a:xfrm>
                <a:prstGeom prst="rect">
                  <a:avLst/>
                </a:prstGeom>
              </p:spPr>
            </p:pic>
          </mc:Fallback>
        </mc:AlternateContent>
      </p:grpSp>
      <p:grpSp>
        <p:nvGrpSpPr>
          <p:cNvPr id="310" name="Group 309">
            <a:extLst>
              <a:ext uri="{FF2B5EF4-FFF2-40B4-BE49-F238E27FC236}">
                <a16:creationId xmlns:a16="http://schemas.microsoft.com/office/drawing/2014/main" id="{0DFE3DD6-0527-801A-7F78-4DDFDCADAA48}"/>
              </a:ext>
            </a:extLst>
          </p:cNvPr>
          <p:cNvGrpSpPr/>
          <p:nvPr/>
        </p:nvGrpSpPr>
        <p:grpSpPr>
          <a:xfrm>
            <a:off x="3922200" y="5933610"/>
            <a:ext cx="156600" cy="109440"/>
            <a:chOff x="3922200" y="5933610"/>
            <a:chExt cx="156600" cy="109440"/>
          </a:xfrm>
        </p:grpSpPr>
        <mc:AlternateContent xmlns:mc="http://schemas.openxmlformats.org/markup-compatibility/2006" xmlns:p14="http://schemas.microsoft.com/office/powerpoint/2010/main">
          <mc:Choice Requires="p14">
            <p:contentPart p14:bwMode="auto" r:id="rId218">
              <p14:nvContentPartPr>
                <p14:cNvPr id="295" name="Ink 294">
                  <a:extLst>
                    <a:ext uri="{FF2B5EF4-FFF2-40B4-BE49-F238E27FC236}">
                      <a16:creationId xmlns:a16="http://schemas.microsoft.com/office/drawing/2014/main" id="{66E8C11B-9245-6B1A-EB99-5B41CC41957B}"/>
                    </a:ext>
                  </a:extLst>
                </p14:cNvPr>
                <p14:cNvContentPartPr/>
                <p14:nvPr/>
              </p14:nvContentPartPr>
              <p14:xfrm>
                <a:off x="3922200" y="6019290"/>
                <a:ext cx="360" cy="360"/>
              </p14:xfrm>
            </p:contentPart>
          </mc:Choice>
          <mc:Fallback xmlns="">
            <p:pic>
              <p:nvPicPr>
                <p:cNvPr id="295" name="Ink 294">
                  <a:extLst>
                    <a:ext uri="{FF2B5EF4-FFF2-40B4-BE49-F238E27FC236}">
                      <a16:creationId xmlns:a16="http://schemas.microsoft.com/office/drawing/2014/main" id="{66E8C11B-9245-6B1A-EB99-5B41CC41957B}"/>
                    </a:ext>
                  </a:extLst>
                </p:cNvPr>
                <p:cNvPicPr/>
                <p:nvPr/>
              </p:nvPicPr>
              <p:blipFill>
                <a:blip r:embed="rId5"/>
                <a:stretch>
                  <a:fillRect/>
                </a:stretch>
              </p:blipFill>
              <p:spPr>
                <a:xfrm>
                  <a:off x="3886200" y="59832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96" name="Ink 295">
                  <a:extLst>
                    <a:ext uri="{FF2B5EF4-FFF2-40B4-BE49-F238E27FC236}">
                      <a16:creationId xmlns:a16="http://schemas.microsoft.com/office/drawing/2014/main" id="{E20636D1-0FB6-31DA-AF75-34C1C5689732}"/>
                    </a:ext>
                  </a:extLst>
                </p14:cNvPr>
                <p14:cNvContentPartPr/>
                <p14:nvPr/>
              </p14:nvContentPartPr>
              <p14:xfrm>
                <a:off x="3958560" y="5933610"/>
                <a:ext cx="15480" cy="9720"/>
              </p14:xfrm>
            </p:contentPart>
          </mc:Choice>
          <mc:Fallback xmlns="">
            <p:pic>
              <p:nvPicPr>
                <p:cNvPr id="296" name="Ink 295">
                  <a:extLst>
                    <a:ext uri="{FF2B5EF4-FFF2-40B4-BE49-F238E27FC236}">
                      <a16:creationId xmlns:a16="http://schemas.microsoft.com/office/drawing/2014/main" id="{E20636D1-0FB6-31DA-AF75-34C1C5689732}"/>
                    </a:ext>
                  </a:extLst>
                </p:cNvPr>
                <p:cNvPicPr/>
                <p:nvPr/>
              </p:nvPicPr>
              <p:blipFill>
                <a:blip r:embed="rId220"/>
                <a:stretch>
                  <a:fillRect/>
                </a:stretch>
              </p:blipFill>
              <p:spPr>
                <a:xfrm>
                  <a:off x="3922560" y="5897970"/>
                  <a:ext cx="87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97" name="Ink 296">
                  <a:extLst>
                    <a:ext uri="{FF2B5EF4-FFF2-40B4-BE49-F238E27FC236}">
                      <a16:creationId xmlns:a16="http://schemas.microsoft.com/office/drawing/2014/main" id="{039AEF5E-77B3-735D-FB91-714D31FD3C3D}"/>
                    </a:ext>
                  </a:extLst>
                </p14:cNvPr>
                <p14:cNvContentPartPr/>
                <p14:nvPr/>
              </p14:nvContentPartPr>
              <p14:xfrm>
                <a:off x="4060080" y="6003810"/>
                <a:ext cx="18720" cy="15840"/>
              </p14:xfrm>
            </p:contentPart>
          </mc:Choice>
          <mc:Fallback xmlns="">
            <p:pic>
              <p:nvPicPr>
                <p:cNvPr id="297" name="Ink 296">
                  <a:extLst>
                    <a:ext uri="{FF2B5EF4-FFF2-40B4-BE49-F238E27FC236}">
                      <a16:creationId xmlns:a16="http://schemas.microsoft.com/office/drawing/2014/main" id="{039AEF5E-77B3-735D-FB91-714D31FD3C3D}"/>
                    </a:ext>
                  </a:extLst>
                </p:cNvPr>
                <p:cNvPicPr/>
                <p:nvPr/>
              </p:nvPicPr>
              <p:blipFill>
                <a:blip r:embed="rId222"/>
                <a:stretch>
                  <a:fillRect/>
                </a:stretch>
              </p:blipFill>
              <p:spPr>
                <a:xfrm>
                  <a:off x="4024440" y="5968170"/>
                  <a:ext cx="90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98" name="Ink 297">
                  <a:extLst>
                    <a:ext uri="{FF2B5EF4-FFF2-40B4-BE49-F238E27FC236}">
                      <a16:creationId xmlns:a16="http://schemas.microsoft.com/office/drawing/2014/main" id="{6E655860-8412-D825-C6CE-2067AD224F56}"/>
                    </a:ext>
                  </a:extLst>
                </p14:cNvPr>
                <p14:cNvContentPartPr/>
                <p14:nvPr/>
              </p14:nvContentPartPr>
              <p14:xfrm>
                <a:off x="4078440" y="6027930"/>
                <a:ext cx="360" cy="15120"/>
              </p14:xfrm>
            </p:contentPart>
          </mc:Choice>
          <mc:Fallback xmlns="">
            <p:pic>
              <p:nvPicPr>
                <p:cNvPr id="298" name="Ink 297">
                  <a:extLst>
                    <a:ext uri="{FF2B5EF4-FFF2-40B4-BE49-F238E27FC236}">
                      <a16:creationId xmlns:a16="http://schemas.microsoft.com/office/drawing/2014/main" id="{6E655860-8412-D825-C6CE-2067AD224F56}"/>
                    </a:ext>
                  </a:extLst>
                </p:cNvPr>
                <p:cNvPicPr/>
                <p:nvPr/>
              </p:nvPicPr>
              <p:blipFill>
                <a:blip r:embed="rId224"/>
                <a:stretch>
                  <a:fillRect/>
                </a:stretch>
              </p:blipFill>
              <p:spPr>
                <a:xfrm>
                  <a:off x="4042800" y="5991930"/>
                  <a:ext cx="72000" cy="8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5">
            <p14:nvContentPartPr>
              <p14:cNvPr id="299" name="Ink 298">
                <a:extLst>
                  <a:ext uri="{FF2B5EF4-FFF2-40B4-BE49-F238E27FC236}">
                    <a16:creationId xmlns:a16="http://schemas.microsoft.com/office/drawing/2014/main" id="{BF34337B-200D-2DF0-0B4C-7D58C92F15A1}"/>
                  </a:ext>
                </a:extLst>
              </p14:cNvPr>
              <p14:cNvContentPartPr/>
              <p14:nvPr/>
            </p14:nvContentPartPr>
            <p14:xfrm>
              <a:off x="4078440" y="6133770"/>
              <a:ext cx="360" cy="360"/>
            </p14:xfrm>
          </p:contentPart>
        </mc:Choice>
        <mc:Fallback xmlns="">
          <p:pic>
            <p:nvPicPr>
              <p:cNvPr id="299" name="Ink 298">
                <a:extLst>
                  <a:ext uri="{FF2B5EF4-FFF2-40B4-BE49-F238E27FC236}">
                    <a16:creationId xmlns:a16="http://schemas.microsoft.com/office/drawing/2014/main" id="{BF34337B-200D-2DF0-0B4C-7D58C92F15A1}"/>
                  </a:ext>
                </a:extLst>
              </p:cNvPr>
              <p:cNvPicPr/>
              <p:nvPr/>
            </p:nvPicPr>
            <p:blipFill>
              <a:blip r:embed="rId5"/>
              <a:stretch>
                <a:fillRect/>
              </a:stretch>
            </p:blipFill>
            <p:spPr>
              <a:xfrm>
                <a:off x="4042800" y="6098130"/>
                <a:ext cx="72000" cy="72000"/>
              </a:xfrm>
              <a:prstGeom prst="rect">
                <a:avLst/>
              </a:prstGeom>
            </p:spPr>
          </p:pic>
        </mc:Fallback>
      </mc:AlternateContent>
      <p:grpSp>
        <p:nvGrpSpPr>
          <p:cNvPr id="308" name="Group 307">
            <a:extLst>
              <a:ext uri="{FF2B5EF4-FFF2-40B4-BE49-F238E27FC236}">
                <a16:creationId xmlns:a16="http://schemas.microsoft.com/office/drawing/2014/main" id="{A59F0C9D-D5A0-302A-8DEB-71E2D419E39D}"/>
              </a:ext>
            </a:extLst>
          </p:cNvPr>
          <p:cNvGrpSpPr/>
          <p:nvPr/>
        </p:nvGrpSpPr>
        <p:grpSpPr>
          <a:xfrm>
            <a:off x="3911760" y="5358690"/>
            <a:ext cx="192600" cy="240840"/>
            <a:chOff x="3911760" y="5358690"/>
            <a:chExt cx="192600" cy="240840"/>
          </a:xfrm>
        </p:grpSpPr>
        <mc:AlternateContent xmlns:mc="http://schemas.openxmlformats.org/markup-compatibility/2006" xmlns:p14="http://schemas.microsoft.com/office/powerpoint/2010/main">
          <mc:Choice Requires="p14">
            <p:contentPart p14:bwMode="auto" r:id="rId226">
              <p14:nvContentPartPr>
                <p14:cNvPr id="300" name="Ink 299">
                  <a:extLst>
                    <a:ext uri="{FF2B5EF4-FFF2-40B4-BE49-F238E27FC236}">
                      <a16:creationId xmlns:a16="http://schemas.microsoft.com/office/drawing/2014/main" id="{69878E94-941A-286A-A91D-FD67DCF69565}"/>
                    </a:ext>
                  </a:extLst>
                </p14:cNvPr>
                <p14:cNvContentPartPr/>
                <p14:nvPr/>
              </p14:nvContentPartPr>
              <p14:xfrm>
                <a:off x="4007160" y="5599170"/>
                <a:ext cx="360" cy="360"/>
              </p14:xfrm>
            </p:contentPart>
          </mc:Choice>
          <mc:Fallback xmlns="">
            <p:pic>
              <p:nvPicPr>
                <p:cNvPr id="300" name="Ink 299">
                  <a:extLst>
                    <a:ext uri="{FF2B5EF4-FFF2-40B4-BE49-F238E27FC236}">
                      <a16:creationId xmlns:a16="http://schemas.microsoft.com/office/drawing/2014/main" id="{69878E94-941A-286A-A91D-FD67DCF69565}"/>
                    </a:ext>
                  </a:extLst>
                </p:cNvPr>
                <p:cNvPicPr/>
                <p:nvPr/>
              </p:nvPicPr>
              <p:blipFill>
                <a:blip r:embed="rId5"/>
                <a:stretch>
                  <a:fillRect/>
                </a:stretch>
              </p:blipFill>
              <p:spPr>
                <a:xfrm>
                  <a:off x="3971160" y="556353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01" name="Ink 300">
                  <a:extLst>
                    <a:ext uri="{FF2B5EF4-FFF2-40B4-BE49-F238E27FC236}">
                      <a16:creationId xmlns:a16="http://schemas.microsoft.com/office/drawing/2014/main" id="{8288B875-FF00-A702-7AF5-9DEF26D27B5D}"/>
                    </a:ext>
                  </a:extLst>
                </p14:cNvPr>
                <p14:cNvContentPartPr/>
                <p14:nvPr/>
              </p14:nvContentPartPr>
              <p14:xfrm>
                <a:off x="3949560" y="5478930"/>
                <a:ext cx="57600" cy="50760"/>
              </p14:xfrm>
            </p:contentPart>
          </mc:Choice>
          <mc:Fallback xmlns="">
            <p:pic>
              <p:nvPicPr>
                <p:cNvPr id="301" name="Ink 300">
                  <a:extLst>
                    <a:ext uri="{FF2B5EF4-FFF2-40B4-BE49-F238E27FC236}">
                      <a16:creationId xmlns:a16="http://schemas.microsoft.com/office/drawing/2014/main" id="{8288B875-FF00-A702-7AF5-9DEF26D27B5D}"/>
                    </a:ext>
                  </a:extLst>
                </p:cNvPr>
                <p:cNvPicPr/>
                <p:nvPr/>
              </p:nvPicPr>
              <p:blipFill>
                <a:blip r:embed="rId228"/>
                <a:stretch>
                  <a:fillRect/>
                </a:stretch>
              </p:blipFill>
              <p:spPr>
                <a:xfrm>
                  <a:off x="3913920" y="5442930"/>
                  <a:ext cx="129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02" name="Ink 301">
                  <a:extLst>
                    <a:ext uri="{FF2B5EF4-FFF2-40B4-BE49-F238E27FC236}">
                      <a16:creationId xmlns:a16="http://schemas.microsoft.com/office/drawing/2014/main" id="{0CA4B344-815C-C14F-3BBF-260CA9754E65}"/>
                    </a:ext>
                  </a:extLst>
                </p14:cNvPr>
                <p14:cNvContentPartPr/>
                <p14:nvPr/>
              </p14:nvContentPartPr>
              <p14:xfrm>
                <a:off x="3916800" y="5411610"/>
                <a:ext cx="360" cy="360"/>
              </p14:xfrm>
            </p:contentPart>
          </mc:Choice>
          <mc:Fallback xmlns="">
            <p:pic>
              <p:nvPicPr>
                <p:cNvPr id="302" name="Ink 301">
                  <a:extLst>
                    <a:ext uri="{FF2B5EF4-FFF2-40B4-BE49-F238E27FC236}">
                      <a16:creationId xmlns:a16="http://schemas.microsoft.com/office/drawing/2014/main" id="{0CA4B344-815C-C14F-3BBF-260CA9754E65}"/>
                    </a:ext>
                  </a:extLst>
                </p:cNvPr>
                <p:cNvPicPr/>
                <p:nvPr/>
              </p:nvPicPr>
              <p:blipFill>
                <a:blip r:embed="rId5"/>
                <a:stretch>
                  <a:fillRect/>
                </a:stretch>
              </p:blipFill>
              <p:spPr>
                <a:xfrm>
                  <a:off x="3880800" y="53756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03" name="Ink 302">
                  <a:extLst>
                    <a:ext uri="{FF2B5EF4-FFF2-40B4-BE49-F238E27FC236}">
                      <a16:creationId xmlns:a16="http://schemas.microsoft.com/office/drawing/2014/main" id="{F865A5A9-DF4D-E690-565F-52D502EE1388}"/>
                    </a:ext>
                  </a:extLst>
                </p14:cNvPr>
                <p14:cNvContentPartPr/>
                <p14:nvPr/>
              </p14:nvContentPartPr>
              <p14:xfrm>
                <a:off x="3911760" y="5376330"/>
                <a:ext cx="5040" cy="31320"/>
              </p14:xfrm>
            </p:contentPart>
          </mc:Choice>
          <mc:Fallback xmlns="">
            <p:pic>
              <p:nvPicPr>
                <p:cNvPr id="303" name="Ink 302">
                  <a:extLst>
                    <a:ext uri="{FF2B5EF4-FFF2-40B4-BE49-F238E27FC236}">
                      <a16:creationId xmlns:a16="http://schemas.microsoft.com/office/drawing/2014/main" id="{F865A5A9-DF4D-E690-565F-52D502EE1388}"/>
                    </a:ext>
                  </a:extLst>
                </p:cNvPr>
                <p:cNvPicPr/>
                <p:nvPr/>
              </p:nvPicPr>
              <p:blipFill>
                <a:blip r:embed="rId231"/>
                <a:stretch>
                  <a:fillRect/>
                </a:stretch>
              </p:blipFill>
              <p:spPr>
                <a:xfrm>
                  <a:off x="3876120" y="5340330"/>
                  <a:ext cx="76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04" name="Ink 303">
                  <a:extLst>
                    <a:ext uri="{FF2B5EF4-FFF2-40B4-BE49-F238E27FC236}">
                      <a16:creationId xmlns:a16="http://schemas.microsoft.com/office/drawing/2014/main" id="{688758A5-50CE-2D3A-4F3C-F6EF4E5ED058}"/>
                    </a:ext>
                  </a:extLst>
                </p14:cNvPr>
                <p14:cNvContentPartPr/>
                <p14:nvPr/>
              </p14:nvContentPartPr>
              <p14:xfrm>
                <a:off x="3937680" y="5376330"/>
                <a:ext cx="48600" cy="360"/>
              </p14:xfrm>
            </p:contentPart>
          </mc:Choice>
          <mc:Fallback xmlns="">
            <p:pic>
              <p:nvPicPr>
                <p:cNvPr id="304" name="Ink 303">
                  <a:extLst>
                    <a:ext uri="{FF2B5EF4-FFF2-40B4-BE49-F238E27FC236}">
                      <a16:creationId xmlns:a16="http://schemas.microsoft.com/office/drawing/2014/main" id="{688758A5-50CE-2D3A-4F3C-F6EF4E5ED058}"/>
                    </a:ext>
                  </a:extLst>
                </p:cNvPr>
                <p:cNvPicPr/>
                <p:nvPr/>
              </p:nvPicPr>
              <p:blipFill>
                <a:blip r:embed="rId233"/>
                <a:stretch>
                  <a:fillRect/>
                </a:stretch>
              </p:blipFill>
              <p:spPr>
                <a:xfrm>
                  <a:off x="3901680" y="5340330"/>
                  <a:ext cx="1202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05" name="Ink 304">
                  <a:extLst>
                    <a:ext uri="{FF2B5EF4-FFF2-40B4-BE49-F238E27FC236}">
                      <a16:creationId xmlns:a16="http://schemas.microsoft.com/office/drawing/2014/main" id="{F2CCFB15-F5DC-33C0-3A17-767D125E3638}"/>
                    </a:ext>
                  </a:extLst>
                </p14:cNvPr>
                <p14:cNvContentPartPr/>
                <p14:nvPr/>
              </p14:nvContentPartPr>
              <p14:xfrm>
                <a:off x="4097160" y="5376330"/>
                <a:ext cx="360" cy="360"/>
              </p14:xfrm>
            </p:contentPart>
          </mc:Choice>
          <mc:Fallback xmlns="">
            <p:pic>
              <p:nvPicPr>
                <p:cNvPr id="305" name="Ink 304">
                  <a:extLst>
                    <a:ext uri="{FF2B5EF4-FFF2-40B4-BE49-F238E27FC236}">
                      <a16:creationId xmlns:a16="http://schemas.microsoft.com/office/drawing/2014/main" id="{F2CCFB15-F5DC-33C0-3A17-767D125E3638}"/>
                    </a:ext>
                  </a:extLst>
                </p:cNvPr>
                <p:cNvPicPr/>
                <p:nvPr/>
              </p:nvPicPr>
              <p:blipFill>
                <a:blip r:embed="rId5"/>
                <a:stretch>
                  <a:fillRect/>
                </a:stretch>
              </p:blipFill>
              <p:spPr>
                <a:xfrm>
                  <a:off x="4061520" y="534033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06" name="Ink 305">
                  <a:extLst>
                    <a:ext uri="{FF2B5EF4-FFF2-40B4-BE49-F238E27FC236}">
                      <a16:creationId xmlns:a16="http://schemas.microsoft.com/office/drawing/2014/main" id="{A533671F-0A8D-51BD-A1C0-C52DB487983D}"/>
                    </a:ext>
                  </a:extLst>
                </p14:cNvPr>
                <p14:cNvContentPartPr/>
                <p14:nvPr/>
              </p14:nvContentPartPr>
              <p14:xfrm>
                <a:off x="4104000" y="5358690"/>
                <a:ext cx="360" cy="8640"/>
              </p14:xfrm>
            </p:contentPart>
          </mc:Choice>
          <mc:Fallback xmlns="">
            <p:pic>
              <p:nvPicPr>
                <p:cNvPr id="306" name="Ink 305">
                  <a:extLst>
                    <a:ext uri="{FF2B5EF4-FFF2-40B4-BE49-F238E27FC236}">
                      <a16:creationId xmlns:a16="http://schemas.microsoft.com/office/drawing/2014/main" id="{A533671F-0A8D-51BD-A1C0-C52DB487983D}"/>
                    </a:ext>
                  </a:extLst>
                </p:cNvPr>
                <p:cNvPicPr/>
                <p:nvPr/>
              </p:nvPicPr>
              <p:blipFill>
                <a:blip r:embed="rId236"/>
                <a:stretch>
                  <a:fillRect/>
                </a:stretch>
              </p:blipFill>
              <p:spPr>
                <a:xfrm>
                  <a:off x="4068360" y="5323050"/>
                  <a:ext cx="72000" cy="80280"/>
                </a:xfrm>
                <a:prstGeom prst="rect">
                  <a:avLst/>
                </a:prstGeom>
              </p:spPr>
            </p:pic>
          </mc:Fallback>
        </mc:AlternateContent>
      </p:grpSp>
      <p:grpSp>
        <p:nvGrpSpPr>
          <p:cNvPr id="324" name="Group 323">
            <a:extLst>
              <a:ext uri="{FF2B5EF4-FFF2-40B4-BE49-F238E27FC236}">
                <a16:creationId xmlns:a16="http://schemas.microsoft.com/office/drawing/2014/main" id="{9D8A8261-8F52-979B-01A6-D5C88D64136B}"/>
              </a:ext>
            </a:extLst>
          </p:cNvPr>
          <p:cNvGrpSpPr/>
          <p:nvPr/>
        </p:nvGrpSpPr>
        <p:grpSpPr>
          <a:xfrm>
            <a:off x="3606840" y="4871970"/>
            <a:ext cx="172440" cy="175320"/>
            <a:chOff x="3606840" y="4871970"/>
            <a:chExt cx="172440" cy="175320"/>
          </a:xfrm>
        </p:grpSpPr>
        <mc:AlternateContent xmlns:mc="http://schemas.openxmlformats.org/markup-compatibility/2006" xmlns:p14="http://schemas.microsoft.com/office/powerpoint/2010/main">
          <mc:Choice Requires="p14">
            <p:contentPart p14:bwMode="auto" r:id="rId237">
              <p14:nvContentPartPr>
                <p14:cNvPr id="317" name="Ink 316">
                  <a:extLst>
                    <a:ext uri="{FF2B5EF4-FFF2-40B4-BE49-F238E27FC236}">
                      <a16:creationId xmlns:a16="http://schemas.microsoft.com/office/drawing/2014/main" id="{CAB668A3-7A88-74B0-22D9-0BA19E61109C}"/>
                    </a:ext>
                  </a:extLst>
                </p14:cNvPr>
                <p14:cNvContentPartPr/>
                <p14:nvPr/>
              </p14:nvContentPartPr>
              <p14:xfrm>
                <a:off x="3606840" y="4886010"/>
                <a:ext cx="360" cy="360"/>
              </p14:xfrm>
            </p:contentPart>
          </mc:Choice>
          <mc:Fallback xmlns="">
            <p:pic>
              <p:nvPicPr>
                <p:cNvPr id="317" name="Ink 316">
                  <a:extLst>
                    <a:ext uri="{FF2B5EF4-FFF2-40B4-BE49-F238E27FC236}">
                      <a16:creationId xmlns:a16="http://schemas.microsoft.com/office/drawing/2014/main" id="{CAB668A3-7A88-74B0-22D9-0BA19E61109C}"/>
                    </a:ext>
                  </a:extLst>
                </p:cNvPr>
                <p:cNvPicPr/>
                <p:nvPr/>
              </p:nvPicPr>
              <p:blipFill>
                <a:blip r:embed="rId5"/>
                <a:stretch>
                  <a:fillRect/>
                </a:stretch>
              </p:blipFill>
              <p:spPr>
                <a:xfrm>
                  <a:off x="3571200" y="48503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18" name="Ink 317">
                  <a:extLst>
                    <a:ext uri="{FF2B5EF4-FFF2-40B4-BE49-F238E27FC236}">
                      <a16:creationId xmlns:a16="http://schemas.microsoft.com/office/drawing/2014/main" id="{6EB50545-0368-0229-2F45-102CDC5F40D6}"/>
                    </a:ext>
                  </a:extLst>
                </p14:cNvPr>
                <p14:cNvContentPartPr/>
                <p14:nvPr/>
              </p14:nvContentPartPr>
              <p14:xfrm>
                <a:off x="3644280" y="4871970"/>
                <a:ext cx="37440" cy="7560"/>
              </p14:xfrm>
            </p:contentPart>
          </mc:Choice>
          <mc:Fallback xmlns="">
            <p:pic>
              <p:nvPicPr>
                <p:cNvPr id="318" name="Ink 317">
                  <a:extLst>
                    <a:ext uri="{FF2B5EF4-FFF2-40B4-BE49-F238E27FC236}">
                      <a16:creationId xmlns:a16="http://schemas.microsoft.com/office/drawing/2014/main" id="{6EB50545-0368-0229-2F45-102CDC5F40D6}"/>
                    </a:ext>
                  </a:extLst>
                </p:cNvPr>
                <p:cNvPicPr/>
                <p:nvPr/>
              </p:nvPicPr>
              <p:blipFill>
                <a:blip r:embed="rId239"/>
                <a:stretch>
                  <a:fillRect/>
                </a:stretch>
              </p:blipFill>
              <p:spPr>
                <a:xfrm>
                  <a:off x="3608280" y="4836330"/>
                  <a:ext cx="109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19" name="Ink 318">
                  <a:extLst>
                    <a:ext uri="{FF2B5EF4-FFF2-40B4-BE49-F238E27FC236}">
                      <a16:creationId xmlns:a16="http://schemas.microsoft.com/office/drawing/2014/main" id="{E3F73E0C-DB71-378B-99EB-51D170FD0E70}"/>
                    </a:ext>
                  </a:extLst>
                </p14:cNvPr>
                <p14:cNvContentPartPr/>
                <p14:nvPr/>
              </p14:nvContentPartPr>
              <p14:xfrm>
                <a:off x="3751560" y="4871970"/>
                <a:ext cx="27720" cy="50040"/>
              </p14:xfrm>
            </p:contentPart>
          </mc:Choice>
          <mc:Fallback xmlns="">
            <p:pic>
              <p:nvPicPr>
                <p:cNvPr id="319" name="Ink 318">
                  <a:extLst>
                    <a:ext uri="{FF2B5EF4-FFF2-40B4-BE49-F238E27FC236}">
                      <a16:creationId xmlns:a16="http://schemas.microsoft.com/office/drawing/2014/main" id="{E3F73E0C-DB71-378B-99EB-51D170FD0E70}"/>
                    </a:ext>
                  </a:extLst>
                </p:cNvPr>
                <p:cNvPicPr/>
                <p:nvPr/>
              </p:nvPicPr>
              <p:blipFill>
                <a:blip r:embed="rId241"/>
                <a:stretch>
                  <a:fillRect/>
                </a:stretch>
              </p:blipFill>
              <p:spPr>
                <a:xfrm>
                  <a:off x="3715560" y="4836330"/>
                  <a:ext cx="993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20" name="Ink 319">
                  <a:extLst>
                    <a:ext uri="{FF2B5EF4-FFF2-40B4-BE49-F238E27FC236}">
                      <a16:creationId xmlns:a16="http://schemas.microsoft.com/office/drawing/2014/main" id="{E23DA1B2-3F21-0295-49F4-C5B2BD1EE557}"/>
                    </a:ext>
                  </a:extLst>
                </p14:cNvPr>
                <p14:cNvContentPartPr/>
                <p14:nvPr/>
              </p14:nvContentPartPr>
              <p14:xfrm>
                <a:off x="3778920" y="4933890"/>
                <a:ext cx="360" cy="360"/>
              </p14:xfrm>
            </p:contentPart>
          </mc:Choice>
          <mc:Fallback xmlns="">
            <p:pic>
              <p:nvPicPr>
                <p:cNvPr id="320" name="Ink 319">
                  <a:extLst>
                    <a:ext uri="{FF2B5EF4-FFF2-40B4-BE49-F238E27FC236}">
                      <a16:creationId xmlns:a16="http://schemas.microsoft.com/office/drawing/2014/main" id="{E23DA1B2-3F21-0295-49F4-C5B2BD1EE557}"/>
                    </a:ext>
                  </a:extLst>
                </p:cNvPr>
                <p:cNvPicPr/>
                <p:nvPr/>
              </p:nvPicPr>
              <p:blipFill>
                <a:blip r:embed="rId5"/>
                <a:stretch>
                  <a:fillRect/>
                </a:stretch>
              </p:blipFill>
              <p:spPr>
                <a:xfrm>
                  <a:off x="3743280" y="48978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21" name="Ink 320">
                  <a:extLst>
                    <a:ext uri="{FF2B5EF4-FFF2-40B4-BE49-F238E27FC236}">
                      <a16:creationId xmlns:a16="http://schemas.microsoft.com/office/drawing/2014/main" id="{DAAE1AF2-C266-1710-B1BE-4F4AD100A54E}"/>
                    </a:ext>
                  </a:extLst>
                </p14:cNvPr>
                <p14:cNvContentPartPr/>
                <p14:nvPr/>
              </p14:nvContentPartPr>
              <p14:xfrm>
                <a:off x="3704760" y="5000130"/>
                <a:ext cx="360" cy="360"/>
              </p14:xfrm>
            </p:contentPart>
          </mc:Choice>
          <mc:Fallback xmlns="">
            <p:pic>
              <p:nvPicPr>
                <p:cNvPr id="321" name="Ink 320">
                  <a:extLst>
                    <a:ext uri="{FF2B5EF4-FFF2-40B4-BE49-F238E27FC236}">
                      <a16:creationId xmlns:a16="http://schemas.microsoft.com/office/drawing/2014/main" id="{DAAE1AF2-C266-1710-B1BE-4F4AD100A54E}"/>
                    </a:ext>
                  </a:extLst>
                </p:cNvPr>
                <p:cNvPicPr/>
                <p:nvPr/>
              </p:nvPicPr>
              <p:blipFill>
                <a:blip r:embed="rId5"/>
                <a:stretch>
                  <a:fillRect/>
                </a:stretch>
              </p:blipFill>
              <p:spPr>
                <a:xfrm>
                  <a:off x="3668760" y="496413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22" name="Ink 321">
                  <a:extLst>
                    <a:ext uri="{FF2B5EF4-FFF2-40B4-BE49-F238E27FC236}">
                      <a16:creationId xmlns:a16="http://schemas.microsoft.com/office/drawing/2014/main" id="{0008BA8B-00CF-175F-C7E8-CD7E76DA7B85}"/>
                    </a:ext>
                  </a:extLst>
                </p14:cNvPr>
                <p14:cNvContentPartPr/>
                <p14:nvPr/>
              </p14:nvContentPartPr>
              <p14:xfrm>
                <a:off x="3704760" y="5046930"/>
                <a:ext cx="360" cy="360"/>
              </p14:xfrm>
            </p:contentPart>
          </mc:Choice>
          <mc:Fallback xmlns="">
            <p:pic>
              <p:nvPicPr>
                <p:cNvPr id="322" name="Ink 321">
                  <a:extLst>
                    <a:ext uri="{FF2B5EF4-FFF2-40B4-BE49-F238E27FC236}">
                      <a16:creationId xmlns:a16="http://schemas.microsoft.com/office/drawing/2014/main" id="{0008BA8B-00CF-175F-C7E8-CD7E76DA7B85}"/>
                    </a:ext>
                  </a:extLst>
                </p:cNvPr>
                <p:cNvPicPr/>
                <p:nvPr/>
              </p:nvPicPr>
              <p:blipFill>
                <a:blip r:embed="rId5"/>
                <a:stretch>
                  <a:fillRect/>
                </a:stretch>
              </p:blipFill>
              <p:spPr>
                <a:xfrm>
                  <a:off x="3668760" y="5010930"/>
                  <a:ext cx="72000" cy="72000"/>
                </a:xfrm>
                <a:prstGeom prst="rect">
                  <a:avLst/>
                </a:prstGeom>
              </p:spPr>
            </p:pic>
          </mc:Fallback>
        </mc:AlternateContent>
      </p:grpSp>
      <p:sp>
        <p:nvSpPr>
          <p:cNvPr id="325" name="TextBox 324">
            <a:extLst>
              <a:ext uri="{FF2B5EF4-FFF2-40B4-BE49-F238E27FC236}">
                <a16:creationId xmlns:a16="http://schemas.microsoft.com/office/drawing/2014/main" id="{B773FA53-B98A-A097-2E9D-B3FF03DC04BE}"/>
              </a:ext>
            </a:extLst>
          </p:cNvPr>
          <p:cNvSpPr txBox="1"/>
          <p:nvPr/>
        </p:nvSpPr>
        <p:spPr>
          <a:xfrm>
            <a:off x="4572000" y="467852"/>
            <a:ext cx="1469753" cy="646331"/>
          </a:xfrm>
          <a:prstGeom prst="rect">
            <a:avLst/>
          </a:prstGeom>
          <a:noFill/>
        </p:spPr>
        <p:txBody>
          <a:bodyPr wrap="square" rtlCol="0">
            <a:spAutoFit/>
          </a:bodyPr>
          <a:lstStyle/>
          <a:p>
            <a:r>
              <a:rPr lang="en-US" dirty="0" err="1"/>
              <a:t>IgE</a:t>
            </a:r>
            <a:r>
              <a:rPr lang="en-US" dirty="0"/>
              <a:t> Antibody</a:t>
            </a:r>
          </a:p>
          <a:p>
            <a:endParaRPr lang="en-US" dirty="0"/>
          </a:p>
        </p:txBody>
      </p:sp>
      <p:cxnSp>
        <p:nvCxnSpPr>
          <p:cNvPr id="328" name="Curved Connector 327">
            <a:extLst>
              <a:ext uri="{FF2B5EF4-FFF2-40B4-BE49-F238E27FC236}">
                <a16:creationId xmlns:a16="http://schemas.microsoft.com/office/drawing/2014/main" id="{590BA413-3F8D-0841-A004-C1527EF2256C}"/>
              </a:ext>
            </a:extLst>
          </p:cNvPr>
          <p:cNvCxnSpPr>
            <a:endCxn id="93" idx="1"/>
          </p:cNvCxnSpPr>
          <p:nvPr/>
        </p:nvCxnSpPr>
        <p:spPr>
          <a:xfrm rot="10800000" flipV="1">
            <a:off x="4193534" y="605789"/>
            <a:ext cx="378466" cy="36333"/>
          </a:xfrm>
          <a:prstGeom prst="curvedConnector4">
            <a:avLst>
              <a:gd name="adj1" fmla="val 21272"/>
              <a:gd name="adj2" fmla="val -529180"/>
            </a:avLst>
          </a:prstGeom>
          <a:ln>
            <a:tailEnd type="triangle"/>
          </a:ln>
        </p:spPr>
        <p:style>
          <a:lnRef idx="2">
            <a:schemeClr val="accent1"/>
          </a:lnRef>
          <a:fillRef idx="0">
            <a:schemeClr val="accent1"/>
          </a:fillRef>
          <a:effectRef idx="1">
            <a:schemeClr val="accent1"/>
          </a:effectRef>
          <a:fontRef idx="minor">
            <a:schemeClr val="tx1"/>
          </a:fontRef>
        </p:style>
      </p:cxnSp>
      <p:sp>
        <p:nvSpPr>
          <p:cNvPr id="329" name="TextBox 328">
            <a:extLst>
              <a:ext uri="{FF2B5EF4-FFF2-40B4-BE49-F238E27FC236}">
                <a16:creationId xmlns:a16="http://schemas.microsoft.com/office/drawing/2014/main" id="{53CCA9BF-6B57-3DD3-0A62-DF505E7832BC}"/>
              </a:ext>
            </a:extLst>
          </p:cNvPr>
          <p:cNvSpPr txBox="1"/>
          <p:nvPr/>
        </p:nvSpPr>
        <p:spPr>
          <a:xfrm>
            <a:off x="723900" y="2323322"/>
            <a:ext cx="1469753" cy="646331"/>
          </a:xfrm>
          <a:prstGeom prst="rect">
            <a:avLst/>
          </a:prstGeom>
          <a:noFill/>
        </p:spPr>
        <p:txBody>
          <a:bodyPr wrap="square" rtlCol="0">
            <a:spAutoFit/>
          </a:bodyPr>
          <a:lstStyle/>
          <a:p>
            <a:r>
              <a:rPr lang="en-US" dirty="0"/>
              <a:t>Mast Cell</a:t>
            </a:r>
          </a:p>
          <a:p>
            <a:endParaRPr lang="en-US" dirty="0"/>
          </a:p>
        </p:txBody>
      </p:sp>
      <p:sp>
        <p:nvSpPr>
          <p:cNvPr id="330" name="TextBox 329">
            <a:extLst>
              <a:ext uri="{FF2B5EF4-FFF2-40B4-BE49-F238E27FC236}">
                <a16:creationId xmlns:a16="http://schemas.microsoft.com/office/drawing/2014/main" id="{388F0C90-62C9-51EA-418F-72C9024B86AB}"/>
              </a:ext>
            </a:extLst>
          </p:cNvPr>
          <p:cNvSpPr txBox="1"/>
          <p:nvPr/>
        </p:nvSpPr>
        <p:spPr>
          <a:xfrm>
            <a:off x="4571999" y="1473692"/>
            <a:ext cx="1469753" cy="1200329"/>
          </a:xfrm>
          <a:prstGeom prst="rect">
            <a:avLst/>
          </a:prstGeom>
          <a:noFill/>
        </p:spPr>
        <p:txBody>
          <a:bodyPr wrap="square" rtlCol="0">
            <a:spAutoFit/>
          </a:bodyPr>
          <a:lstStyle/>
          <a:p>
            <a:r>
              <a:rPr lang="en-US" dirty="0"/>
              <a:t>Vesicle containing histamine</a:t>
            </a:r>
          </a:p>
          <a:p>
            <a:endParaRPr lang="en-US" dirty="0"/>
          </a:p>
        </p:txBody>
      </p:sp>
      <p:cxnSp>
        <p:nvCxnSpPr>
          <p:cNvPr id="332" name="Curved Connector 331">
            <a:extLst>
              <a:ext uri="{FF2B5EF4-FFF2-40B4-BE49-F238E27FC236}">
                <a16:creationId xmlns:a16="http://schemas.microsoft.com/office/drawing/2014/main" id="{96B7C6BD-57CE-65B2-B0C9-DD329C6C10B2}"/>
              </a:ext>
            </a:extLst>
          </p:cNvPr>
          <p:cNvCxnSpPr/>
          <p:nvPr/>
        </p:nvCxnSpPr>
        <p:spPr>
          <a:xfrm rot="10800000" flipV="1">
            <a:off x="3909060" y="1645920"/>
            <a:ext cx="662940" cy="35798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33" name="TextBox 332">
            <a:extLst>
              <a:ext uri="{FF2B5EF4-FFF2-40B4-BE49-F238E27FC236}">
                <a16:creationId xmlns:a16="http://schemas.microsoft.com/office/drawing/2014/main" id="{C02BD5F9-6C16-EA8A-F348-D5A4B712FBFE}"/>
              </a:ext>
            </a:extLst>
          </p:cNvPr>
          <p:cNvSpPr txBox="1"/>
          <p:nvPr/>
        </p:nvSpPr>
        <p:spPr>
          <a:xfrm>
            <a:off x="6724649" y="4575032"/>
            <a:ext cx="1962151" cy="923330"/>
          </a:xfrm>
          <a:prstGeom prst="rect">
            <a:avLst/>
          </a:prstGeom>
          <a:noFill/>
        </p:spPr>
        <p:txBody>
          <a:bodyPr wrap="square" rtlCol="0">
            <a:spAutoFit/>
          </a:bodyPr>
          <a:lstStyle/>
          <a:p>
            <a:r>
              <a:rPr lang="en-US" dirty="0"/>
              <a:t>Allergen enters respiratory system </a:t>
            </a:r>
          </a:p>
          <a:p>
            <a:endParaRPr lang="en-US" dirty="0"/>
          </a:p>
        </p:txBody>
      </p:sp>
      <p:sp>
        <p:nvSpPr>
          <p:cNvPr id="334" name="TextBox 333">
            <a:extLst>
              <a:ext uri="{FF2B5EF4-FFF2-40B4-BE49-F238E27FC236}">
                <a16:creationId xmlns:a16="http://schemas.microsoft.com/office/drawing/2014/main" id="{8EA02615-3067-632F-0960-7FA396F1A069}"/>
              </a:ext>
            </a:extLst>
          </p:cNvPr>
          <p:cNvSpPr txBox="1"/>
          <p:nvPr/>
        </p:nvSpPr>
        <p:spPr>
          <a:xfrm>
            <a:off x="0" y="4198485"/>
            <a:ext cx="1962151" cy="1138773"/>
          </a:xfrm>
          <a:prstGeom prst="rect">
            <a:avLst/>
          </a:prstGeom>
          <a:noFill/>
        </p:spPr>
        <p:txBody>
          <a:bodyPr wrap="square" rtlCol="0">
            <a:spAutoFit/>
          </a:bodyPr>
          <a:lstStyle/>
          <a:p>
            <a:r>
              <a:rPr lang="en-US" sz="1600" dirty="0"/>
              <a:t>Histamine released causing symptoms</a:t>
            </a:r>
          </a:p>
          <a:p>
            <a:endParaRPr lang="en-US" dirty="0"/>
          </a:p>
          <a:p>
            <a:endParaRPr lang="en-US" dirty="0"/>
          </a:p>
        </p:txBody>
      </p:sp>
      <p:sp>
        <p:nvSpPr>
          <p:cNvPr id="335" name="TextBox 334">
            <a:extLst>
              <a:ext uri="{FF2B5EF4-FFF2-40B4-BE49-F238E27FC236}">
                <a16:creationId xmlns:a16="http://schemas.microsoft.com/office/drawing/2014/main" id="{1B32930F-0856-9DA9-5F54-146ED23333C7}"/>
              </a:ext>
            </a:extLst>
          </p:cNvPr>
          <p:cNvSpPr txBox="1"/>
          <p:nvPr/>
        </p:nvSpPr>
        <p:spPr>
          <a:xfrm>
            <a:off x="2644138" y="3600182"/>
            <a:ext cx="1962151" cy="1138773"/>
          </a:xfrm>
          <a:prstGeom prst="rect">
            <a:avLst/>
          </a:prstGeom>
          <a:noFill/>
        </p:spPr>
        <p:txBody>
          <a:bodyPr wrap="square" rtlCol="0">
            <a:spAutoFit/>
          </a:bodyPr>
          <a:lstStyle/>
          <a:p>
            <a:r>
              <a:rPr lang="en-US" sz="1600" dirty="0"/>
              <a:t>Allergens bind to antibodies</a:t>
            </a:r>
          </a:p>
          <a:p>
            <a:endParaRPr lang="en-US" dirty="0"/>
          </a:p>
          <a:p>
            <a:endParaRPr lang="en-US" dirty="0"/>
          </a:p>
        </p:txBody>
      </p:sp>
    </p:spTree>
    <p:extLst>
      <p:ext uri="{BB962C8B-B14F-4D97-AF65-F5344CB8AC3E}">
        <p14:creationId xmlns:p14="http://schemas.microsoft.com/office/powerpoint/2010/main" val="37455746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Antihistamines</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40423281"/>
              </p:ext>
            </p:extLst>
          </p:nvPr>
        </p:nvGraphicFramePr>
        <p:xfrm>
          <a:off x="316090" y="1846077"/>
          <a:ext cx="8686800" cy="3225337"/>
        </p:xfrm>
        <a:graphic>
          <a:graphicData uri="http://schemas.openxmlformats.org/drawingml/2006/table">
            <a:tbl>
              <a:tblPr firstRow="1" bandRow="1">
                <a:tableStyleId>{F5AB1C69-6EDB-4FF4-983F-18BD219EF322}</a:tableStyleId>
              </a:tblPr>
              <a:tblGrid>
                <a:gridCol w="3177262">
                  <a:extLst>
                    <a:ext uri="{9D8B030D-6E8A-4147-A177-3AD203B41FA5}">
                      <a16:colId xmlns:a16="http://schemas.microsoft.com/office/drawing/2014/main" val="20000"/>
                    </a:ext>
                  </a:extLst>
                </a:gridCol>
                <a:gridCol w="2183833">
                  <a:extLst>
                    <a:ext uri="{9D8B030D-6E8A-4147-A177-3AD203B41FA5}">
                      <a16:colId xmlns:a16="http://schemas.microsoft.com/office/drawing/2014/main" val="20001"/>
                    </a:ext>
                  </a:extLst>
                </a:gridCol>
                <a:gridCol w="3325705">
                  <a:extLst>
                    <a:ext uri="{9D8B030D-6E8A-4147-A177-3AD203B41FA5}">
                      <a16:colId xmlns:a16="http://schemas.microsoft.com/office/drawing/2014/main" val="20002"/>
                    </a:ext>
                  </a:extLst>
                </a:gridCol>
              </a:tblGrid>
              <a:tr h="1030777">
                <a:tc>
                  <a:txBody>
                    <a:bodyPr/>
                    <a:lstStyle/>
                    <a:p>
                      <a:r>
                        <a:rPr lang="en-US" sz="2800" dirty="0">
                          <a:latin typeface="Arial" panose="020B0604020202020204" pitchFamily="34" charset="0"/>
                          <a:cs typeface="Arial" panose="020B0604020202020204" pitchFamily="34" charset="0"/>
                        </a:rPr>
                        <a:t>Product</a:t>
                      </a:r>
                      <a:r>
                        <a:rPr lang="en-US" sz="2800" baseline="0" dirty="0">
                          <a:latin typeface="Arial" panose="020B0604020202020204" pitchFamily="34" charset="0"/>
                          <a:cs typeface="Arial" panose="020B0604020202020204" pitchFamily="34" charset="0"/>
                        </a:rPr>
                        <a:t> Name</a:t>
                      </a:r>
                      <a:endParaRPr lang="en-US" sz="2800" dirty="0">
                        <a:latin typeface="Arial" panose="020B0604020202020204" pitchFamily="34" charset="0"/>
                        <a:cs typeface="Arial" panose="020B0604020202020204" pitchFamily="34" charset="0"/>
                      </a:endParaRPr>
                    </a:p>
                  </a:txBody>
                  <a:tcPr anchor="b"/>
                </a:tc>
                <a:tc>
                  <a:txBody>
                    <a:bodyPr/>
                    <a:lstStyle/>
                    <a:p>
                      <a:pPr algn="ctr"/>
                      <a:r>
                        <a:rPr lang="en-US" sz="2800" dirty="0">
                          <a:latin typeface="Arial" panose="020B0604020202020204" pitchFamily="34" charset="0"/>
                          <a:cs typeface="Arial" panose="020B0604020202020204" pitchFamily="34" charset="0"/>
                        </a:rPr>
                        <a:t>Sedative Effect</a:t>
                      </a:r>
                    </a:p>
                  </a:txBody>
                  <a:tcPr anchor="b"/>
                </a:tc>
                <a:tc>
                  <a:txBody>
                    <a:bodyPr/>
                    <a:lstStyle/>
                    <a:p>
                      <a:pPr algn="ctr"/>
                      <a:r>
                        <a:rPr lang="en-US" sz="2800" dirty="0">
                          <a:latin typeface="Arial" panose="020B0604020202020204" pitchFamily="34" charset="0"/>
                          <a:cs typeface="Arial" panose="020B0604020202020204" pitchFamily="34" charset="0"/>
                        </a:rPr>
                        <a:t>Anticholinergic Effect</a:t>
                      </a:r>
                    </a:p>
                  </a:txBody>
                  <a:tcPr anchor="b"/>
                </a:tc>
                <a:extLst>
                  <a:ext uri="{0D108BD9-81ED-4DB2-BD59-A6C34878D82A}">
                    <a16:rowId xmlns:a16="http://schemas.microsoft.com/office/drawing/2014/main" val="10000"/>
                  </a:ext>
                </a:extLst>
              </a:tr>
              <a:tr h="548640">
                <a:tc>
                  <a:txBody>
                    <a:bodyPr/>
                    <a:lstStyle/>
                    <a:p>
                      <a:r>
                        <a:rPr lang="en-US" sz="2800" dirty="0">
                          <a:latin typeface="Arial" panose="020B0604020202020204" pitchFamily="34" charset="0"/>
                          <a:cs typeface="Arial" panose="020B0604020202020204" pitchFamily="34" charset="0"/>
                        </a:rPr>
                        <a:t>Diphenhydramine</a:t>
                      </a:r>
                    </a:p>
                  </a:txBody>
                  <a:tcPr anchor="ctr"/>
                </a:tc>
                <a:tc>
                  <a:txBody>
                    <a:bodyPr/>
                    <a:lstStyle/>
                    <a:p>
                      <a:pPr algn="ctr"/>
                      <a:r>
                        <a:rPr lang="en-US" sz="2800" dirty="0">
                          <a:latin typeface="Arial" panose="020B0604020202020204" pitchFamily="34" charset="0"/>
                          <a:cs typeface="Arial" panose="020B0604020202020204" pitchFamily="34" charset="0"/>
                        </a:rPr>
                        <a:t>+++</a:t>
                      </a:r>
                    </a:p>
                  </a:txBody>
                  <a:tcPr anchor="ctr"/>
                </a:tc>
                <a:tc>
                  <a:txBody>
                    <a:bodyPr/>
                    <a:lstStyle/>
                    <a:p>
                      <a:pPr algn="ctr"/>
                      <a:r>
                        <a:rPr lang="en-US" sz="28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10001"/>
                  </a:ext>
                </a:extLst>
              </a:tr>
              <a:tr h="548640">
                <a:tc>
                  <a:txBody>
                    <a:bodyPr/>
                    <a:lstStyle/>
                    <a:p>
                      <a:r>
                        <a:rPr lang="en-US" sz="2800" dirty="0" err="1">
                          <a:latin typeface="Arial" panose="020B0604020202020204" pitchFamily="34" charset="0"/>
                          <a:cs typeface="Arial" panose="020B0604020202020204" pitchFamily="34" charset="0"/>
                        </a:rPr>
                        <a:t>Chlorpheniramine</a:t>
                      </a:r>
                      <a:endParaRPr lang="en-US" sz="2800" dirty="0">
                        <a:latin typeface="Arial" panose="020B0604020202020204" pitchFamily="34" charset="0"/>
                        <a:cs typeface="Arial" panose="020B0604020202020204" pitchFamily="34" charset="0"/>
                      </a:endParaRPr>
                    </a:p>
                  </a:txBody>
                  <a:tcPr anchor="ctr"/>
                </a:tc>
                <a:tc>
                  <a:txBody>
                    <a:bodyPr/>
                    <a:lstStyle/>
                    <a:p>
                      <a:pPr algn="ctr"/>
                      <a:r>
                        <a:rPr lang="en-US" sz="2800" dirty="0">
                          <a:latin typeface="Arial" panose="020B0604020202020204" pitchFamily="34" charset="0"/>
                          <a:cs typeface="Arial" panose="020B0604020202020204" pitchFamily="34" charset="0"/>
                        </a:rPr>
                        <a:t>+</a:t>
                      </a:r>
                    </a:p>
                  </a:txBody>
                  <a:tcPr anchor="ctr"/>
                </a:tc>
                <a:tc>
                  <a:txBody>
                    <a:bodyPr/>
                    <a:lstStyle/>
                    <a:p>
                      <a:pPr algn="ctr"/>
                      <a:r>
                        <a:rPr lang="en-US" sz="28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10002"/>
                  </a:ext>
                </a:extLst>
              </a:tr>
              <a:tr h="5486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Promethazine</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a:t>
                      </a:r>
                    </a:p>
                  </a:txBody>
                  <a:tcPr anchor="ctr"/>
                </a:tc>
                <a:tc>
                  <a:txBody>
                    <a:bodyPr/>
                    <a:lstStyle/>
                    <a:p>
                      <a:pPr algn="ctr"/>
                      <a:r>
                        <a:rPr lang="en-US" sz="28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10003"/>
                  </a:ext>
                </a:extLst>
              </a:tr>
              <a:tr h="5486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Cetirizine</a:t>
                      </a:r>
                    </a:p>
                  </a:txBody>
                  <a:tcPr anchor="ctr"/>
                </a:tc>
                <a:tc>
                  <a:txBody>
                    <a:bodyPr/>
                    <a:lstStyle/>
                    <a:p>
                      <a:pPr algn="ctr"/>
                      <a:r>
                        <a:rPr lang="en-US" sz="2800" dirty="0">
                          <a:latin typeface="Arial" panose="020B0604020202020204" pitchFamily="34" charset="0"/>
                          <a:cs typeface="Arial" panose="020B0604020202020204" pitchFamily="34" charset="0"/>
                        </a:rPr>
                        <a:t>+/-</a:t>
                      </a:r>
                    </a:p>
                  </a:txBody>
                  <a:tcPr anchor="ctr"/>
                </a:tc>
                <a:tc>
                  <a:txBody>
                    <a:bodyPr/>
                    <a:lstStyle/>
                    <a:p>
                      <a:pPr algn="ctr"/>
                      <a:r>
                        <a:rPr lang="en-US" sz="28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10004"/>
                  </a:ext>
                </a:extLst>
              </a:tr>
            </a:tbl>
          </a:graphicData>
        </a:graphic>
      </p:graphicFrame>
      <p:sp>
        <p:nvSpPr>
          <p:cNvPr id="8" name="Text Placeholder 7"/>
          <p:cNvSpPr txBox="1">
            <a:spLocks/>
          </p:cNvSpPr>
          <p:nvPr/>
        </p:nvSpPr>
        <p:spPr>
          <a:xfrm>
            <a:off x="5975350" y="5715000"/>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 Wells et al., 2015)</a:t>
            </a:r>
          </a:p>
        </p:txBody>
      </p:sp>
      <p:sp>
        <p:nvSpPr>
          <p:cNvPr id="9" name="Action Button: Home 8">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299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2</a:t>
            </a:r>
            <a:br>
              <a:rPr lang="en-US" dirty="0"/>
            </a:br>
            <a:r>
              <a:rPr lang="en-US" dirty="0"/>
              <a:t>40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Clr>
                <a:schemeClr val="accent3">
                  <a:lumMod val="50000"/>
                </a:schemeClr>
              </a:buClr>
              <a:buNone/>
            </a:pPr>
            <a:r>
              <a:rPr lang="en-US" dirty="0">
                <a:latin typeface="Arial" panose="020B0604020202020204" pitchFamily="34" charset="0"/>
                <a:cs typeface="Arial" panose="020B0604020202020204" pitchFamily="34" charset="0"/>
              </a:rPr>
              <a:t>Which product(s) has monthly purchase quantity restrictions?</a:t>
            </a:r>
          </a:p>
          <a:p>
            <a:pPr marL="1314450" lvl="2" indent="-514350">
              <a:lnSpc>
                <a:spcPct val="80000"/>
              </a:lnSpc>
              <a:spcBef>
                <a:spcPts val="0"/>
              </a:spcBef>
              <a:spcAft>
                <a:spcPts val="1200"/>
              </a:spcAft>
              <a:buClr>
                <a:schemeClr val="accent3">
                  <a:lumMod val="50000"/>
                </a:schemeClr>
              </a:buClr>
              <a:buFont typeface="+mj-lt"/>
              <a:buAutoNum type="alphaUcPeriod"/>
            </a:pPr>
            <a:r>
              <a:rPr lang="en-US" dirty="0">
                <a:latin typeface="Arial" panose="020B0604020202020204" pitchFamily="34" charset="0"/>
                <a:cs typeface="Arial" panose="020B0604020202020204" pitchFamily="34" charset="0"/>
              </a:rPr>
              <a:t>Phenylephrine</a:t>
            </a:r>
          </a:p>
          <a:p>
            <a:pPr marL="1314450" lvl="2" indent="-514350">
              <a:lnSpc>
                <a:spcPct val="80000"/>
              </a:lnSpc>
              <a:spcBef>
                <a:spcPts val="0"/>
              </a:spcBef>
              <a:spcAft>
                <a:spcPts val="1200"/>
              </a:spcAft>
              <a:buClr>
                <a:schemeClr val="accent3">
                  <a:lumMod val="50000"/>
                </a:schemeClr>
              </a:buClr>
              <a:buFont typeface="+mj-lt"/>
              <a:buAutoNum type="alphaUcPeriod"/>
            </a:pPr>
            <a:r>
              <a:rPr lang="en-US" dirty="0">
                <a:latin typeface="Arial" panose="020B0604020202020204" pitchFamily="34" charset="0"/>
                <a:cs typeface="Arial" panose="020B0604020202020204" pitchFamily="34" charset="0"/>
              </a:rPr>
              <a:t>Pseudoephedrine</a:t>
            </a:r>
          </a:p>
          <a:p>
            <a:pPr marL="1314450" lvl="2" indent="-514350">
              <a:lnSpc>
                <a:spcPct val="80000"/>
              </a:lnSpc>
              <a:spcBef>
                <a:spcPts val="0"/>
              </a:spcBef>
              <a:spcAft>
                <a:spcPts val="1200"/>
              </a:spcAft>
              <a:buClr>
                <a:schemeClr val="accent3">
                  <a:lumMod val="50000"/>
                </a:schemeClr>
              </a:buClr>
              <a:buFont typeface="+mj-lt"/>
              <a:buAutoNum type="alphaUcPeriod"/>
            </a:pPr>
            <a:r>
              <a:rPr lang="en-US" dirty="0">
                <a:latin typeface="Arial" panose="020B0604020202020204" pitchFamily="34" charset="0"/>
                <a:cs typeface="Arial" panose="020B0604020202020204" pitchFamily="34" charset="0"/>
              </a:rPr>
              <a:t>Both</a:t>
            </a:r>
          </a:p>
        </p:txBody>
      </p:sp>
      <p:sp>
        <p:nvSpPr>
          <p:cNvPr id="5" name="Rectangle 4"/>
          <p:cNvSpPr/>
          <p:nvPr/>
        </p:nvSpPr>
        <p:spPr>
          <a:xfrm>
            <a:off x="664634" y="3913051"/>
            <a:ext cx="7814732" cy="1828800"/>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B. Pseudoephedrine</a:t>
            </a:r>
          </a:p>
        </p:txBody>
      </p:sp>
    </p:spTree>
    <p:extLst>
      <p:ext uri="{BB962C8B-B14F-4D97-AF65-F5344CB8AC3E}">
        <p14:creationId xmlns:p14="http://schemas.microsoft.com/office/powerpoint/2010/main" val="371285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Decongestants</a:t>
            </a:r>
          </a:p>
        </p:txBody>
      </p:sp>
      <p:sp>
        <p:nvSpPr>
          <p:cNvPr id="3" name="Content Placeholder 2">
            <a:extLst>
              <a:ext uri="{FF2B5EF4-FFF2-40B4-BE49-F238E27FC236}">
                <a16:creationId xmlns:a16="http://schemas.microsoft.com/office/drawing/2014/main" id="{C94B9B84-D8AF-CD61-23B3-2160C7EAD1AA}"/>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Slower onset of action than topical</a:t>
            </a:r>
          </a:p>
          <a:p>
            <a:r>
              <a:rPr lang="en-US" dirty="0">
                <a:latin typeface="Arial" panose="020B0604020202020204" pitchFamily="34" charset="0"/>
                <a:cs typeface="Arial" panose="020B0604020202020204" pitchFamily="34" charset="0"/>
              </a:rPr>
              <a:t>Doses up to 180 mg should not affect blood pressure and heart rate</a:t>
            </a:r>
          </a:p>
          <a:p>
            <a:r>
              <a:rPr lang="en-US" dirty="0">
                <a:latin typeface="Arial" panose="020B0604020202020204" pitchFamily="34" charset="0"/>
                <a:cs typeface="Arial" panose="020B0604020202020204" pitchFamily="34" charset="0"/>
              </a:rPr>
              <a:t>Avoid in patients with hypertension</a:t>
            </a:r>
          </a:p>
          <a:p>
            <a:r>
              <a:rPr lang="en-US" dirty="0">
                <a:latin typeface="Arial" panose="020B0604020202020204" pitchFamily="34" charset="0"/>
                <a:cs typeface="Arial" panose="020B0604020202020204" pitchFamily="34" charset="0"/>
              </a:rPr>
              <a:t>Can cause CNS stimulation</a:t>
            </a:r>
          </a:p>
          <a:p>
            <a:r>
              <a:rPr lang="en-US" dirty="0">
                <a:latin typeface="Arial" panose="020B0604020202020204" pitchFamily="34" charset="0"/>
                <a:cs typeface="Arial" panose="020B0604020202020204" pitchFamily="34" charset="0"/>
              </a:rPr>
              <a:t>Many combination products with antihistamines</a:t>
            </a:r>
          </a:p>
          <a:p>
            <a:pPr lvl="1"/>
            <a:r>
              <a:rPr lang="en-US" dirty="0">
                <a:latin typeface="Arial" panose="020B0604020202020204" pitchFamily="34" charset="0"/>
                <a:cs typeface="Arial" panose="020B0604020202020204" pitchFamily="34" charset="0"/>
              </a:rPr>
              <a:t>Provides dual mechanisms</a:t>
            </a:r>
          </a:p>
        </p:txBody>
      </p:sp>
      <p:sp>
        <p:nvSpPr>
          <p:cNvPr id="6" name="Text Placeholder 5">
            <a:extLst>
              <a:ext uri="{FF2B5EF4-FFF2-40B4-BE49-F238E27FC236}">
                <a16:creationId xmlns:a16="http://schemas.microsoft.com/office/drawing/2014/main" id="{01BD6253-E0CE-2060-319F-48799CC0C0E9}"/>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(Sur et al., 2010; Wells et al., 2015)</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95299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455"/>
            <a:ext cx="8229600" cy="1143000"/>
          </a:xfrm>
        </p:spPr>
        <p:txBody>
          <a:bodyPr anchor="ctr"/>
          <a:lstStyle/>
          <a:p>
            <a:r>
              <a:rPr lang="en-US" dirty="0"/>
              <a:t>Topical Decongestants</a:t>
            </a:r>
          </a:p>
        </p:txBody>
      </p:sp>
      <p:graphicFrame>
        <p:nvGraphicFramePr>
          <p:cNvPr id="5" name="Table 4"/>
          <p:cNvGraphicFramePr>
            <a:graphicFrameLocks noGrp="1"/>
          </p:cNvGraphicFramePr>
          <p:nvPr>
            <p:extLst>
              <p:ext uri="{D42A27DB-BD31-4B8C-83A1-F6EECF244321}">
                <p14:modId xmlns:p14="http://schemas.microsoft.com/office/powerpoint/2010/main" val="1568391003"/>
              </p:ext>
            </p:extLst>
          </p:nvPr>
        </p:nvGraphicFramePr>
        <p:xfrm>
          <a:off x="863600" y="1371600"/>
          <a:ext cx="7416800" cy="4419600"/>
        </p:xfrm>
        <a:graphic>
          <a:graphicData uri="http://schemas.openxmlformats.org/drawingml/2006/table">
            <a:tbl>
              <a:tblPr firstRow="1" bandRow="1">
                <a:tableStyleId>{F5AB1C69-6EDB-4FF4-983F-18BD219EF322}</a:tableStyleId>
              </a:tblPr>
              <a:tblGrid>
                <a:gridCol w="50038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tblGrid>
              <a:tr h="425685">
                <a:tc>
                  <a:txBody>
                    <a:bodyPr/>
                    <a:lstStyle/>
                    <a:p>
                      <a:r>
                        <a:rPr lang="en-US" sz="3200" dirty="0">
                          <a:latin typeface="Arial" panose="020B0604020202020204" pitchFamily="34" charset="0"/>
                          <a:cs typeface="Arial" panose="020B0604020202020204" pitchFamily="34" charset="0"/>
                        </a:rPr>
                        <a:t>Product</a:t>
                      </a:r>
                      <a:r>
                        <a:rPr lang="en-US" sz="3200" baseline="0" dirty="0">
                          <a:latin typeface="Arial" panose="020B0604020202020204" pitchFamily="34" charset="0"/>
                          <a:cs typeface="Arial" panose="020B0604020202020204" pitchFamily="34" charset="0"/>
                        </a:rPr>
                        <a:t> Name</a:t>
                      </a:r>
                      <a:endParaRPr lang="en-US" sz="3200" dirty="0">
                        <a:latin typeface="Arial" panose="020B0604020202020204" pitchFamily="34" charset="0"/>
                        <a:cs typeface="Arial" panose="020B0604020202020204" pitchFamily="34" charset="0"/>
                      </a:endParaRPr>
                    </a:p>
                  </a:txBody>
                  <a:tcPr anchor="b"/>
                </a:tc>
                <a:tc>
                  <a:txBody>
                    <a:bodyPr/>
                    <a:lstStyle/>
                    <a:p>
                      <a:pPr algn="l"/>
                      <a:r>
                        <a:rPr lang="en-US" sz="3200" dirty="0">
                          <a:latin typeface="Arial" panose="020B0604020202020204" pitchFamily="34" charset="0"/>
                          <a:cs typeface="Arial" panose="020B0604020202020204" pitchFamily="34" charset="0"/>
                        </a:rPr>
                        <a:t>Duration</a:t>
                      </a:r>
                    </a:p>
                  </a:txBody>
                  <a:tcPr anchor="b"/>
                </a:tc>
                <a:extLst>
                  <a:ext uri="{0D108BD9-81ED-4DB2-BD59-A6C34878D82A}">
                    <a16:rowId xmlns:a16="http://schemas.microsoft.com/office/drawing/2014/main" val="10000"/>
                  </a:ext>
                </a:extLst>
              </a:tr>
              <a:tr h="425685">
                <a:tc>
                  <a:txBody>
                    <a:bodyPr/>
                    <a:lstStyle/>
                    <a:p>
                      <a:r>
                        <a:rPr lang="en-US" sz="2800" dirty="0">
                          <a:latin typeface="Arial" panose="020B0604020202020204" pitchFamily="34" charset="0"/>
                          <a:cs typeface="Arial" panose="020B0604020202020204" pitchFamily="34" charset="0"/>
                        </a:rPr>
                        <a:t>Short-acting</a:t>
                      </a:r>
                      <a:endParaRPr lang="en-US" sz="2800" b="1" dirty="0">
                        <a:latin typeface="Arial" panose="020B0604020202020204" pitchFamily="34" charset="0"/>
                        <a:cs typeface="Arial" panose="020B0604020202020204" pitchFamily="34" charset="0"/>
                      </a:endParaRPr>
                    </a:p>
                  </a:txBody>
                  <a:tcPr anchor="ctr"/>
                </a:tc>
                <a:tc>
                  <a:txBody>
                    <a:bodyPr/>
                    <a:lstStyle/>
                    <a:p>
                      <a:pPr algn="l"/>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425685">
                <a:tc>
                  <a:txBody>
                    <a:bodyPr/>
                    <a:lstStyle/>
                    <a:p>
                      <a:pPr lvl="1"/>
                      <a:r>
                        <a:rPr lang="en-US" sz="2400" dirty="0">
                          <a:latin typeface="Arial" panose="020B0604020202020204" pitchFamily="34" charset="0"/>
                          <a:cs typeface="Arial" panose="020B0604020202020204" pitchFamily="34" charset="0"/>
                        </a:rPr>
                        <a:t>Phenylephrine</a:t>
                      </a:r>
                    </a:p>
                  </a:txBody>
                  <a:tcPr anchor="ctr"/>
                </a:tc>
                <a:tc>
                  <a:txBody>
                    <a:bodyPr/>
                    <a:lstStyle/>
                    <a:p>
                      <a:pPr algn="l"/>
                      <a:r>
                        <a:rPr lang="en-US" sz="2400" dirty="0">
                          <a:latin typeface="Arial" panose="020B0604020202020204" pitchFamily="34" charset="0"/>
                          <a:cs typeface="Arial" panose="020B0604020202020204" pitchFamily="34" charset="0"/>
                        </a:rPr>
                        <a:t>Up</a:t>
                      </a:r>
                      <a:r>
                        <a:rPr lang="en-US" sz="2400" baseline="0" dirty="0">
                          <a:latin typeface="Arial" panose="020B0604020202020204" pitchFamily="34" charset="0"/>
                          <a:cs typeface="Arial" panose="020B0604020202020204" pitchFamily="34" charset="0"/>
                        </a:rPr>
                        <a:t> to 4 hours</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4256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Intermediate-acting</a:t>
                      </a:r>
                      <a:endParaRPr lang="en-US" sz="2800" b="1" dirty="0">
                        <a:latin typeface="Arial" panose="020B0604020202020204" pitchFamily="34" charset="0"/>
                        <a:cs typeface="Arial" panose="020B0604020202020204" pitchFamily="34" charset="0"/>
                      </a:endParaRPr>
                    </a:p>
                  </a:txBody>
                  <a:tcPr anchor="ctr"/>
                </a:tc>
                <a:tc>
                  <a:txBody>
                    <a:bodyPr/>
                    <a:lstStyle/>
                    <a:p>
                      <a:pPr algn="l"/>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425685">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Naphazoline</a:t>
                      </a:r>
                      <a:endParaRPr lang="en-US" sz="2400" dirty="0">
                        <a:latin typeface="Arial" panose="020B0604020202020204" pitchFamily="34" charset="0"/>
                        <a:cs typeface="Arial" panose="020B0604020202020204" pitchFamily="34" charset="0"/>
                      </a:endParaRPr>
                    </a:p>
                  </a:txBody>
                  <a:tcPr anchor="ctr"/>
                </a:tc>
                <a:tc>
                  <a:txBody>
                    <a:bodyPr/>
                    <a:lstStyle/>
                    <a:p>
                      <a:pPr algn="l"/>
                      <a:r>
                        <a:rPr lang="en-US" sz="2400" dirty="0">
                          <a:latin typeface="Arial" panose="020B0604020202020204" pitchFamily="34" charset="0"/>
                          <a:cs typeface="Arial" panose="020B0604020202020204" pitchFamily="34" charset="0"/>
                        </a:rPr>
                        <a:t>4–6 hours</a:t>
                      </a:r>
                    </a:p>
                  </a:txBody>
                  <a:tcPr anchor="ctr"/>
                </a:tc>
                <a:extLst>
                  <a:ext uri="{0D108BD9-81ED-4DB2-BD59-A6C34878D82A}">
                    <a16:rowId xmlns:a16="http://schemas.microsoft.com/office/drawing/2014/main" val="10004"/>
                  </a:ext>
                </a:extLst>
              </a:tr>
              <a:tr h="425685">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Tetrahydrozoline</a:t>
                      </a:r>
                      <a:endParaRPr lang="en-US" sz="2400" dirty="0">
                        <a:latin typeface="Arial" panose="020B0604020202020204" pitchFamily="34" charset="0"/>
                        <a:cs typeface="Arial" panose="020B0604020202020204" pitchFamily="34" charset="0"/>
                      </a:endParaRPr>
                    </a:p>
                  </a:txBody>
                  <a:tcPr anchor="ctr"/>
                </a:tc>
                <a:tc>
                  <a:txBody>
                    <a:bodyPr/>
                    <a:lstStyle/>
                    <a:p>
                      <a:pPr algn="l"/>
                      <a:r>
                        <a:rPr lang="en-US" sz="2400" dirty="0">
                          <a:latin typeface="Arial" panose="020B0604020202020204" pitchFamily="34" charset="0"/>
                          <a:cs typeface="Arial" panose="020B0604020202020204" pitchFamily="34" charset="0"/>
                        </a:rPr>
                        <a:t>4–6 hours</a:t>
                      </a:r>
                    </a:p>
                  </a:txBody>
                  <a:tcPr anchor="ctr"/>
                </a:tc>
                <a:extLst>
                  <a:ext uri="{0D108BD9-81ED-4DB2-BD59-A6C34878D82A}">
                    <a16:rowId xmlns:a16="http://schemas.microsoft.com/office/drawing/2014/main" val="10005"/>
                  </a:ext>
                </a:extLst>
              </a:tr>
              <a:tr h="4256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Long-acting</a:t>
                      </a:r>
                      <a:endParaRPr lang="en-US" sz="2800" b="1" dirty="0">
                        <a:latin typeface="Arial" panose="020B0604020202020204" pitchFamily="34" charset="0"/>
                        <a:cs typeface="Arial" panose="020B0604020202020204" pitchFamily="34" charset="0"/>
                      </a:endParaRPr>
                    </a:p>
                  </a:txBody>
                  <a:tcPr anchor="ctr"/>
                </a:tc>
                <a:tc>
                  <a:txBody>
                    <a:bodyPr/>
                    <a:lstStyle/>
                    <a:p>
                      <a:pPr algn="l"/>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r h="425685">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Oxymetazoline</a:t>
                      </a:r>
                      <a:endParaRPr lang="en-US" sz="2400" dirty="0">
                        <a:latin typeface="Arial" panose="020B0604020202020204" pitchFamily="34" charset="0"/>
                        <a:cs typeface="Arial" panose="020B0604020202020204" pitchFamily="34" charset="0"/>
                      </a:endParaRPr>
                    </a:p>
                  </a:txBody>
                  <a:tcPr anchor="ctr"/>
                </a:tc>
                <a:tc>
                  <a:txBody>
                    <a:bodyPr/>
                    <a:lstStyle/>
                    <a:p>
                      <a:pPr algn="l"/>
                      <a:r>
                        <a:rPr lang="en-US" sz="2400" dirty="0">
                          <a:latin typeface="Arial" panose="020B0604020202020204" pitchFamily="34" charset="0"/>
                          <a:cs typeface="Arial" panose="020B0604020202020204" pitchFamily="34" charset="0"/>
                        </a:rPr>
                        <a:t>Up to 12 hours</a:t>
                      </a:r>
                    </a:p>
                  </a:txBody>
                  <a:tcPr anchor="ctr"/>
                </a:tc>
                <a:extLst>
                  <a:ext uri="{0D108BD9-81ED-4DB2-BD59-A6C34878D82A}">
                    <a16:rowId xmlns:a16="http://schemas.microsoft.com/office/drawing/2014/main" val="10007"/>
                  </a:ext>
                </a:extLst>
              </a:tr>
              <a:tr h="425685">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Xylometazoline</a:t>
                      </a:r>
                      <a:endParaRPr lang="en-US" sz="2400" dirty="0">
                        <a:latin typeface="Arial" panose="020B0604020202020204" pitchFamily="34" charset="0"/>
                        <a:cs typeface="Arial" panose="020B0604020202020204" pitchFamily="34" charset="0"/>
                      </a:endParaRPr>
                    </a:p>
                  </a:txBody>
                  <a:tcPr anchor="ctr"/>
                </a:tc>
                <a:tc>
                  <a:txBody>
                    <a:bodyPr/>
                    <a:lstStyle/>
                    <a:p>
                      <a:pPr algn="l"/>
                      <a:r>
                        <a:rPr lang="en-US" sz="2400" dirty="0">
                          <a:latin typeface="Arial" panose="020B0604020202020204" pitchFamily="34" charset="0"/>
                          <a:cs typeface="Arial" panose="020B0604020202020204" pitchFamily="34" charset="0"/>
                        </a:rPr>
                        <a:t>Up</a:t>
                      </a:r>
                      <a:r>
                        <a:rPr lang="en-US" sz="2400" baseline="0" dirty="0">
                          <a:latin typeface="Arial" panose="020B0604020202020204" pitchFamily="34" charset="0"/>
                          <a:cs typeface="Arial" panose="020B0604020202020204" pitchFamily="34" charset="0"/>
                        </a:rPr>
                        <a:t> to 12 hours</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8"/>
                  </a:ext>
                </a:extLst>
              </a:tr>
            </a:tbl>
          </a:graphicData>
        </a:graphic>
      </p:graphicFrame>
      <p:sp>
        <p:nvSpPr>
          <p:cNvPr id="7" name="Text Placeholder 7"/>
          <p:cNvSpPr txBox="1">
            <a:spLocks/>
          </p:cNvSpPr>
          <p:nvPr/>
        </p:nvSpPr>
        <p:spPr>
          <a:xfrm>
            <a:off x="5975350" y="5715000"/>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(Wallace et al., 2008; Wells et al., 2015)</a:t>
            </a:r>
          </a:p>
        </p:txBody>
      </p:sp>
    </p:spTree>
    <p:extLst>
      <p:ext uri="{BB962C8B-B14F-4D97-AF65-F5344CB8AC3E}">
        <p14:creationId xmlns:p14="http://schemas.microsoft.com/office/powerpoint/2010/main" val="2961823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Topical Decongestants</a:t>
            </a:r>
          </a:p>
        </p:txBody>
      </p:sp>
      <p:sp>
        <p:nvSpPr>
          <p:cNvPr id="6" name="Content Placeholder 5">
            <a:extLst>
              <a:ext uri="{FF2B5EF4-FFF2-40B4-BE49-F238E27FC236}">
                <a16:creationId xmlns:a16="http://schemas.microsoft.com/office/drawing/2014/main" id="{4246DB2E-771A-D891-024A-DC0E16D33343}"/>
              </a:ext>
            </a:extLst>
          </p:cNvPr>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Stimulates adrenergic receptors in nasal mucosa to produce vasoconstriction.</a:t>
            </a:r>
          </a:p>
          <a:p>
            <a:r>
              <a:rPr lang="en-US" dirty="0">
                <a:latin typeface="Arial" panose="020B0604020202020204" pitchFamily="34" charset="0"/>
                <a:cs typeface="Arial" panose="020B0604020202020204" pitchFamily="34" charset="0"/>
              </a:rPr>
              <a:t>Should not be used longer than 3 days.</a:t>
            </a:r>
          </a:p>
          <a:p>
            <a:pPr lvl="1"/>
            <a:r>
              <a:rPr lang="en-US" dirty="0">
                <a:latin typeface="Arial" panose="020B0604020202020204" pitchFamily="34" charset="0"/>
                <a:cs typeface="Arial" panose="020B0604020202020204" pitchFamily="34" charset="0"/>
              </a:rPr>
              <a:t>Rhinitis medicamentosa</a:t>
            </a:r>
          </a:p>
          <a:p>
            <a:pPr lvl="1"/>
            <a:r>
              <a:rPr lang="en-US" dirty="0">
                <a:latin typeface="Arial" panose="020B0604020202020204" pitchFamily="34" charset="0"/>
                <a:cs typeface="Arial" panose="020B0604020202020204" pitchFamily="34" charset="0"/>
              </a:rPr>
              <a:t>Not seen with oral agents</a:t>
            </a:r>
          </a:p>
          <a:p>
            <a:r>
              <a:rPr lang="en-US" dirty="0">
                <a:latin typeface="Arial" panose="020B0604020202020204" pitchFamily="34" charset="0"/>
                <a:cs typeface="Arial" panose="020B0604020202020204" pitchFamily="34" charset="0"/>
              </a:rPr>
              <a:t>Caution also in:</a:t>
            </a:r>
          </a:p>
          <a:p>
            <a:pPr lvl="1"/>
            <a:r>
              <a:rPr lang="en-US" dirty="0">
                <a:latin typeface="Arial" panose="020B0604020202020204" pitchFamily="34" charset="0"/>
                <a:cs typeface="Arial" panose="020B0604020202020204" pitchFamily="34" charset="0"/>
              </a:rPr>
              <a:t>Cardiovascular disease</a:t>
            </a:r>
          </a:p>
          <a:p>
            <a:pPr lvl="1"/>
            <a:r>
              <a:rPr lang="en-US" dirty="0">
                <a:latin typeface="Arial" panose="020B0604020202020204" pitchFamily="34" charset="0"/>
                <a:cs typeface="Arial" panose="020B0604020202020204" pitchFamily="34" charset="0"/>
              </a:rPr>
              <a:t>Hyperthyroidism</a:t>
            </a:r>
          </a:p>
        </p:txBody>
      </p:sp>
      <p:sp>
        <p:nvSpPr>
          <p:cNvPr id="8" name="Text Placeholder 7">
            <a:extLst>
              <a:ext uri="{FF2B5EF4-FFF2-40B4-BE49-F238E27FC236}">
                <a16:creationId xmlns:a16="http://schemas.microsoft.com/office/drawing/2014/main" id="{027EC05D-AF78-4E8B-0F3F-1767FD7F2BBC}"/>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(Sur et al., 2010; Wells et al., 2015)</a:t>
            </a:r>
          </a:p>
        </p:txBody>
      </p:sp>
      <p:sp>
        <p:nvSpPr>
          <p:cNvPr id="3" name="Action Button: Home 2">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46657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2</a:t>
            </a:r>
            <a:br>
              <a:rPr lang="en-US" dirty="0"/>
            </a:br>
            <a:r>
              <a:rPr lang="en-US" dirty="0"/>
              <a:t>50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None/>
            </a:pPr>
            <a:r>
              <a:rPr lang="en-US" dirty="0">
                <a:latin typeface="Arial" panose="020B0604020202020204" pitchFamily="34" charset="0"/>
                <a:cs typeface="Arial" panose="020B0604020202020204" pitchFamily="34" charset="0"/>
              </a:rPr>
              <a:t>What is an example of an intranasal antihistamine?</a:t>
            </a:r>
          </a:p>
        </p:txBody>
      </p:sp>
      <p:sp>
        <p:nvSpPr>
          <p:cNvPr id="5" name="Rectangle 4"/>
          <p:cNvSpPr/>
          <p:nvPr/>
        </p:nvSpPr>
        <p:spPr>
          <a:xfrm>
            <a:off x="664634"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Azelastine</a:t>
            </a:r>
          </a:p>
          <a:p>
            <a:pPr algn="ctr"/>
            <a:r>
              <a:rPr lang="en-US" sz="2400" dirty="0">
                <a:latin typeface="Arial" panose="020B0604020202020204" pitchFamily="34" charset="0"/>
                <a:cs typeface="Arial" panose="020B0604020202020204" pitchFamily="34" charset="0"/>
              </a:rPr>
              <a:t>(</a:t>
            </a:r>
            <a:r>
              <a:rPr lang="en-US" sz="2400" dirty="0"/>
              <a:t>1-2 sprays once or twice daily)</a:t>
            </a:r>
          </a:p>
          <a:p>
            <a:pPr algn="ct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85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B7C0-BDAD-6E85-EFB3-4F14E1DD35C2}"/>
              </a:ext>
            </a:extLst>
          </p:cNvPr>
          <p:cNvSpPr>
            <a:spLocks noGrp="1"/>
          </p:cNvSpPr>
          <p:nvPr>
            <p:ph type="title"/>
          </p:nvPr>
        </p:nvSpPr>
        <p:spPr/>
        <p:txBody>
          <a:bodyPr/>
          <a:lstStyle/>
          <a:p>
            <a:r>
              <a:rPr lang="en-US" dirty="0"/>
              <a:t>Azelastine</a:t>
            </a:r>
          </a:p>
        </p:txBody>
      </p:sp>
      <p:sp>
        <p:nvSpPr>
          <p:cNvPr id="3" name="Content Placeholder 2">
            <a:extLst>
              <a:ext uri="{FF2B5EF4-FFF2-40B4-BE49-F238E27FC236}">
                <a16:creationId xmlns:a16="http://schemas.microsoft.com/office/drawing/2014/main" id="{E3B63D46-C063-0C5D-0FA9-DF8FD52998AA}"/>
              </a:ext>
            </a:extLst>
          </p:cNvPr>
          <p:cNvSpPr>
            <a:spLocks noGrp="1"/>
          </p:cNvSpPr>
          <p:nvPr>
            <p:ph idx="1"/>
          </p:nvPr>
        </p:nvSpPr>
        <p:spPr/>
        <p:txBody>
          <a:bodyPr>
            <a:noAutofit/>
          </a:bodyPr>
          <a:lstStyle/>
          <a:p>
            <a:r>
              <a:rPr lang="en-US" sz="2800" dirty="0"/>
              <a:t>Inhibits histamine at H1 sites, decreasing allergic response</a:t>
            </a:r>
          </a:p>
          <a:p>
            <a:r>
              <a:rPr lang="en-US" sz="2800" dirty="0"/>
              <a:t>Onset of action 15–30 minutes and lasts for 12 hours</a:t>
            </a:r>
          </a:p>
          <a:p>
            <a:pPr lvl="1"/>
            <a:r>
              <a:rPr lang="en-US" sz="2400" dirty="0"/>
              <a:t>Faster onset than oral antihistamines (1–3 </a:t>
            </a:r>
            <a:r>
              <a:rPr lang="en-US" sz="2400" dirty="0" err="1"/>
              <a:t>hrs</a:t>
            </a:r>
            <a:r>
              <a:rPr lang="en-US" sz="2400" dirty="0"/>
              <a:t>)</a:t>
            </a:r>
          </a:p>
          <a:p>
            <a:r>
              <a:rPr lang="en-US" sz="2800" dirty="0"/>
              <a:t>May cause bitter taste</a:t>
            </a:r>
          </a:p>
          <a:p>
            <a:r>
              <a:rPr lang="en-US" sz="2800" dirty="0"/>
              <a:t>Similar side effect profile to oral antihistamines</a:t>
            </a:r>
          </a:p>
        </p:txBody>
      </p:sp>
      <p:sp>
        <p:nvSpPr>
          <p:cNvPr id="5" name="Text Placeholder 4">
            <a:extLst>
              <a:ext uri="{FF2B5EF4-FFF2-40B4-BE49-F238E27FC236}">
                <a16:creationId xmlns:a16="http://schemas.microsoft.com/office/drawing/2014/main" id="{783FEBED-6A44-9161-DB43-EE093FCF5E3A}"/>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Dykewicz</a:t>
            </a:r>
            <a:r>
              <a:rPr lang="en-US" dirty="0">
                <a:latin typeface="Arial" panose="020B0604020202020204" pitchFamily="34" charset="0"/>
                <a:cs typeface="Arial" panose="020B0604020202020204" pitchFamily="34" charset="0"/>
              </a:rPr>
              <a:t> et al., 2020; Wise et al., 2023)</a:t>
            </a:r>
          </a:p>
        </p:txBody>
      </p:sp>
    </p:spTree>
    <p:extLst>
      <p:ext uri="{BB962C8B-B14F-4D97-AF65-F5344CB8AC3E}">
        <p14:creationId xmlns:p14="http://schemas.microsoft.com/office/powerpoint/2010/main" val="3644693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B7C0-BDAD-6E85-EFB3-4F14E1DD35C2}"/>
              </a:ext>
            </a:extLst>
          </p:cNvPr>
          <p:cNvSpPr>
            <a:spLocks noGrp="1"/>
          </p:cNvSpPr>
          <p:nvPr>
            <p:ph type="title"/>
          </p:nvPr>
        </p:nvSpPr>
        <p:spPr/>
        <p:txBody>
          <a:bodyPr/>
          <a:lstStyle/>
          <a:p>
            <a:r>
              <a:rPr lang="en-US" dirty="0"/>
              <a:t>Azelastine</a:t>
            </a:r>
          </a:p>
        </p:txBody>
      </p:sp>
      <p:sp>
        <p:nvSpPr>
          <p:cNvPr id="3" name="Content Placeholder 2">
            <a:extLst>
              <a:ext uri="{FF2B5EF4-FFF2-40B4-BE49-F238E27FC236}">
                <a16:creationId xmlns:a16="http://schemas.microsoft.com/office/drawing/2014/main" id="{E3B63D46-C063-0C5D-0FA9-DF8FD52998AA}"/>
              </a:ext>
            </a:extLst>
          </p:cNvPr>
          <p:cNvSpPr>
            <a:spLocks noGrp="1"/>
          </p:cNvSpPr>
          <p:nvPr>
            <p:ph idx="1"/>
          </p:nvPr>
        </p:nvSpPr>
        <p:spPr/>
        <p:txBody>
          <a:bodyPr>
            <a:normAutofit/>
          </a:bodyPr>
          <a:lstStyle/>
          <a:p>
            <a:r>
              <a:rPr lang="en-US" dirty="0"/>
              <a:t>Recommended as a first line option:</a:t>
            </a:r>
          </a:p>
          <a:p>
            <a:pPr lvl="1"/>
            <a:r>
              <a:rPr lang="en-US" dirty="0"/>
              <a:t>Seasonal allergic rhinitis</a:t>
            </a:r>
          </a:p>
          <a:p>
            <a:pPr lvl="1"/>
            <a:r>
              <a:rPr lang="en-US" dirty="0"/>
              <a:t>Non-allergic rhinitis</a:t>
            </a:r>
          </a:p>
          <a:p>
            <a:pPr lvl="1"/>
            <a:r>
              <a:rPr lang="en-US" dirty="0"/>
              <a:t>Intermittent allergic rhinitis</a:t>
            </a:r>
          </a:p>
          <a:p>
            <a:endParaRPr lang="en-US" dirty="0"/>
          </a:p>
          <a:p>
            <a:r>
              <a:rPr lang="en-US" dirty="0"/>
              <a:t>Intranasal corticosteroids still preferred in persistent rhinitis and also for moderate/severe symptoms</a:t>
            </a:r>
          </a:p>
        </p:txBody>
      </p:sp>
      <p:sp>
        <p:nvSpPr>
          <p:cNvPr id="4" name="Text Placeholder 3">
            <a:extLst>
              <a:ext uri="{FF2B5EF4-FFF2-40B4-BE49-F238E27FC236}">
                <a16:creationId xmlns:a16="http://schemas.microsoft.com/office/drawing/2014/main" id="{4695509E-2DE3-3F2B-3092-F90582ED6A55}"/>
              </a:ext>
            </a:extLst>
          </p:cNvPr>
          <p:cNvSpPr>
            <a:spLocks noGrp="1"/>
          </p:cNvSpPr>
          <p:nvPr>
            <p:ph type="body" sz="quarter" idx="10"/>
          </p:nvPr>
        </p:nvSpPr>
        <p:spPr/>
        <p:txBody>
          <a:bodyPr/>
          <a:lstStyle/>
          <a:p>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 Wise et al., 2023)</a:t>
            </a:r>
          </a:p>
        </p:txBody>
      </p:sp>
      <p:sp>
        <p:nvSpPr>
          <p:cNvPr id="5" name="Action Button: Home 2">
            <a:hlinkClick r:id="rId2" action="ppaction://hlinksldjump" highlightClick="1"/>
            <a:extLst>
              <a:ext uri="{FF2B5EF4-FFF2-40B4-BE49-F238E27FC236}">
                <a16:creationId xmlns:a16="http://schemas.microsoft.com/office/drawing/2014/main" id="{FDC18B85-4036-DDB1-B8FF-499FD63B3C75}"/>
              </a:ext>
            </a:extLst>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0787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Final Jeopardy:</a:t>
            </a:r>
            <a:br>
              <a:rPr lang="en-US" dirty="0"/>
            </a:br>
            <a:r>
              <a:rPr lang="en-US" dirty="0"/>
              <a:t>Patient Case</a:t>
            </a:r>
          </a:p>
        </p:txBody>
      </p:sp>
      <p:sp>
        <p:nvSpPr>
          <p:cNvPr id="3" name="Content Placeholder 2"/>
          <p:cNvSpPr>
            <a:spLocks noGrp="1"/>
          </p:cNvSpPr>
          <p:nvPr>
            <p:ph idx="1"/>
          </p:nvPr>
        </p:nvSpPr>
        <p:spPr>
          <a:xfrm>
            <a:off x="228600" y="1600201"/>
            <a:ext cx="8686800" cy="3652284"/>
          </a:xfrm>
        </p:spPr>
        <p:txBody>
          <a:bodyPr anchor="ctr"/>
          <a:lstStyle/>
          <a:p>
            <a:pPr marL="0" indent="0">
              <a:buNone/>
            </a:pPr>
            <a:r>
              <a:rPr lang="en-US" dirty="0"/>
              <a:t>Write down how much you would like to wager.</a:t>
            </a:r>
          </a:p>
        </p:txBody>
      </p:sp>
    </p:spTree>
    <p:extLst>
      <p:ext uri="{BB962C8B-B14F-4D97-AF65-F5344CB8AC3E}">
        <p14:creationId xmlns:p14="http://schemas.microsoft.com/office/powerpoint/2010/main" val="3558478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Jeopardy Question</a:t>
            </a:r>
          </a:p>
        </p:txBody>
      </p:sp>
      <p:sp>
        <p:nvSpPr>
          <p:cNvPr id="3" name="Content Placeholder 2"/>
          <p:cNvSpPr>
            <a:spLocks noGrp="1"/>
          </p:cNvSpPr>
          <p:nvPr>
            <p:ph idx="1"/>
          </p:nvPr>
        </p:nvSpPr>
        <p:spPr/>
        <p:txBody>
          <a:bodyPr>
            <a:noAutofit/>
          </a:bodyPr>
          <a:lstStyle/>
          <a:p>
            <a:pPr marL="0" indent="0">
              <a:buNone/>
            </a:pPr>
            <a:r>
              <a:rPr lang="en-US" sz="2800" dirty="0"/>
              <a:t>MC is a 5-year-old female who presents for evaluation. PMH of eczema. Few month history of itchy eyes, runny nose, sneezing, and headaches. It is spring, although she has never had seasonal allergies. Her family adopted a kitten around the same time her symptoms started. The family admits that the kitten sleeps in MC’s room. Her mom was diagnosed with allergic rhinitis when she was younger. For her symptoms, MC has been taking cetirizine 5 mg every evening for 2 months and topical phenylephrine for 1 week.</a:t>
            </a:r>
          </a:p>
        </p:txBody>
      </p:sp>
    </p:spTree>
    <p:extLst>
      <p:ext uri="{BB962C8B-B14F-4D97-AF65-F5344CB8AC3E}">
        <p14:creationId xmlns:p14="http://schemas.microsoft.com/office/powerpoint/2010/main" val="681185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r>
              <a:rPr lang="en-US" dirty="0" err="1"/>
              <a:t>Epi</a:t>
            </a:r>
            <a:r>
              <a:rPr lang="en-US" dirty="0"/>
              <a:t> 20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How is allergic rhinitis classified?</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Seasonal, perennial, or episodic</a:t>
            </a:r>
          </a:p>
          <a:p>
            <a:pPr algn="ctr"/>
            <a:r>
              <a:rPr lang="en-US" sz="3600" dirty="0">
                <a:latin typeface="Arial" panose="020B0604020202020204" pitchFamily="34" charset="0"/>
                <a:cs typeface="Arial" panose="020B0604020202020204" pitchFamily="34" charset="0"/>
              </a:rPr>
              <a:t>- Or -</a:t>
            </a:r>
          </a:p>
          <a:p>
            <a:pPr algn="ctr"/>
            <a:r>
              <a:rPr lang="en-US" sz="3600" dirty="0">
                <a:latin typeface="Arial" panose="020B0604020202020204" pitchFamily="34" charset="0"/>
                <a:cs typeface="Arial" panose="020B0604020202020204" pitchFamily="34" charset="0"/>
              </a:rPr>
              <a:t>Intermittent, persistent, or episodic</a:t>
            </a:r>
          </a:p>
        </p:txBody>
      </p:sp>
    </p:spTree>
    <p:extLst>
      <p:ext uri="{BB962C8B-B14F-4D97-AF65-F5344CB8AC3E}">
        <p14:creationId xmlns:p14="http://schemas.microsoft.com/office/powerpoint/2010/main" val="145002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6" name="Rectangle 5"/>
          <p:cNvSpPr/>
          <p:nvPr/>
        </p:nvSpPr>
        <p:spPr>
          <a:xfrm>
            <a:off x="2822832" y="1417638"/>
            <a:ext cx="3498333" cy="3770263"/>
          </a:xfrm>
          <a:prstGeom prst="rect">
            <a:avLst/>
          </a:prstGeom>
          <a:noFill/>
        </p:spPr>
        <p:txBody>
          <a:bodyPr wrap="square" lIns="91440" tIns="45720" rIns="91440" bIns="45720">
            <a:spAutoFit/>
          </a:bodyPr>
          <a:lstStyle/>
          <a:p>
            <a:pPr algn="ctr"/>
            <a:r>
              <a:rPr lang="en-US" sz="23900" b="1" cap="none" spc="0" dirty="0">
                <a:ln w="12700">
                  <a:noFill/>
                  <a:prstDash val="solid"/>
                </a:ln>
                <a:solidFill>
                  <a:schemeClr val="accent3">
                    <a:lumMod val="5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t>
            </a:r>
            <a:endParaRPr lang="en-US" sz="4800" b="1" cap="none" spc="0" dirty="0">
              <a:ln w="12700">
                <a:noFill/>
                <a:prstDash val="solid"/>
              </a:ln>
              <a:solidFill>
                <a:schemeClr val="accent3">
                  <a:lumMod val="5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442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Rhinitis Classification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609888"/>
            <a:ext cx="8229600" cy="4048729"/>
          </a:xfrm>
          <a:prstGeom prst="rect">
            <a:avLst/>
          </a:prstGeom>
        </p:spPr>
        <p:txBody>
          <a:bodyPr>
            <a:normAutofit fontScale="92500"/>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Seasonal or intermittent</a:t>
            </a:r>
          </a:p>
          <a:p>
            <a:pPr lvl="1">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Example: allergy to certain pollens</a:t>
            </a:r>
          </a:p>
          <a:p>
            <a:pPr lvl="1">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Limitation is that it is dependent on geographic location and its climate for seasonal classification</a:t>
            </a:r>
          </a:p>
          <a:p>
            <a:pPr lvl="1">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Seasonal means related to aeroallergens that are only present a certain portion of the year</a:t>
            </a:r>
          </a:p>
          <a:p>
            <a:pPr lvl="1">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Intermittent classification = &lt;4 days per week or &lt;4 weeks per year</a:t>
            </a:r>
          </a:p>
        </p:txBody>
      </p:sp>
      <p:sp>
        <p:nvSpPr>
          <p:cNvPr id="9" name="Text Placeholder 6"/>
          <p:cNvSpPr>
            <a:spLocks noGrp="1"/>
          </p:cNvSpPr>
          <p:nvPr>
            <p:ph type="body" sz="quarter" idx="10"/>
          </p:nvPr>
        </p:nvSpPr>
        <p:spPr/>
        <p:txBody>
          <a:bodyPr/>
          <a:lstStyle/>
          <a:p>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 Wise et al., 2023)</a:t>
            </a:r>
          </a:p>
        </p:txBody>
      </p:sp>
    </p:spTree>
    <p:extLst>
      <p:ext uri="{BB962C8B-B14F-4D97-AF65-F5344CB8AC3E}">
        <p14:creationId xmlns:p14="http://schemas.microsoft.com/office/powerpoint/2010/main" val="282433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Rhinitis Classification</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68490" y="1609888"/>
            <a:ext cx="8229600" cy="4272022"/>
          </a:xfrm>
          <a:prstGeom prst="rect">
            <a:avLst/>
          </a:prstGeom>
        </p:spPr>
        <p:txBody>
          <a:bodyPr>
            <a:normAutofit lnSpcReduction="10000"/>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Perennial or persistent </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Example: allergy to dust mites</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Perennial means related to year-round aeroallergens</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Persistent classification = &gt;4 days per week or &gt;4 weeks per year</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Episodic</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unusual (for the particular patient) environmental exposures</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Example: visiting a home with a cat</a:t>
            </a:r>
          </a:p>
        </p:txBody>
      </p:sp>
      <p:sp>
        <p:nvSpPr>
          <p:cNvPr id="9" name="Text Placeholder 6"/>
          <p:cNvSpPr>
            <a:spLocks noGrp="1"/>
          </p:cNvSpPr>
          <p:nvPr>
            <p:ph type="body" sz="quarter" idx="10"/>
          </p:nvPr>
        </p:nvSpPr>
        <p:spPr/>
        <p:txBody>
          <a:bodyPr/>
          <a:lstStyle/>
          <a:p>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 Wise et al., 2023)</a:t>
            </a:r>
          </a:p>
        </p:txBody>
      </p:sp>
      <p:sp>
        <p:nvSpPr>
          <p:cNvPr id="7" name="Action Button: Home 6">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26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r>
              <a:rPr lang="en-US" dirty="0" err="1"/>
              <a:t>Epi</a:t>
            </a:r>
            <a:r>
              <a:rPr lang="en-US" dirty="0"/>
              <a:t> 30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How prevalent is allergic rhinitis in the US?</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10%–30% of all adults and as many as 40% of children</a:t>
            </a:r>
          </a:p>
        </p:txBody>
      </p:sp>
    </p:spTree>
    <p:extLst>
      <p:ext uri="{BB962C8B-B14F-4D97-AF65-F5344CB8AC3E}">
        <p14:creationId xmlns:p14="http://schemas.microsoft.com/office/powerpoint/2010/main" val="145002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RCR_Powerpoint">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7692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B330A2AACB94478B4CC2F39002A861" ma:contentTypeVersion="13" ma:contentTypeDescription="Create a new document." ma:contentTypeScope="" ma:versionID="97fd4cfdaff34085a51d1f9c55705514">
  <xsd:schema xmlns:xsd="http://www.w3.org/2001/XMLSchema" xmlns:xs="http://www.w3.org/2001/XMLSchema" xmlns:p="http://schemas.microsoft.com/office/2006/metadata/properties" xmlns:ns3="ba28866e-f5dd-4244-9a9f-5ea6ca469195" xmlns:ns4="1c19515c-c7c5-4d54-a7fa-846a4eb38078" targetNamespace="http://schemas.microsoft.com/office/2006/metadata/properties" ma:root="true" ma:fieldsID="8f54380640c6d773a1d62adec2b6a297" ns3:_="" ns4:_="">
    <xsd:import namespace="ba28866e-f5dd-4244-9a9f-5ea6ca469195"/>
    <xsd:import namespace="1c19515c-c7c5-4d54-a7fa-846a4eb3807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8866e-f5dd-4244-9a9f-5ea6ca46919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19515c-c7c5-4d54-a7fa-846a4eb380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45FF57-0C44-4E36-A011-6FA3111F29C9}">
  <ds:schemaRefs>
    <ds:schemaRef ds:uri="http://schemas.microsoft.com/sharepoint/v3/contenttype/forms"/>
  </ds:schemaRefs>
</ds:datastoreItem>
</file>

<file path=customXml/itemProps2.xml><?xml version="1.0" encoding="utf-8"?>
<ds:datastoreItem xmlns:ds="http://schemas.openxmlformats.org/officeDocument/2006/customXml" ds:itemID="{34B02933-8AE2-43D7-8644-E2D550D57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28866e-f5dd-4244-9a9f-5ea6ca469195"/>
    <ds:schemaRef ds:uri="1c19515c-c7c5-4d54-a7fa-846a4eb38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966E9B-07E3-4362-887F-D1AEA6276C3C}">
  <ds:schemaRefs>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1c19515c-c7c5-4d54-a7fa-846a4eb38078"/>
    <ds:schemaRef ds:uri="http://schemas.microsoft.com/office/2006/metadata/properties"/>
    <ds:schemaRef ds:uri="http://schemas.microsoft.com/office/infopath/2007/PartnerControls"/>
    <ds:schemaRef ds:uri="ba28866e-f5dd-4244-9a9f-5ea6ca469195"/>
    <ds:schemaRef ds:uri="http://purl.org/dc/terms/"/>
  </ds:schemaRefs>
</ds:datastoreItem>
</file>

<file path=docProps/app.xml><?xml version="1.0" encoding="utf-8"?>
<Properties xmlns="http://schemas.openxmlformats.org/officeDocument/2006/extended-properties" xmlns:vt="http://schemas.openxmlformats.org/officeDocument/2006/docPropsVTypes">
  <Template>RCR_Powerpoint</Template>
  <TotalTime>52026</TotalTime>
  <Words>3645</Words>
  <Application>Microsoft Office PowerPoint</Application>
  <PresentationFormat>On-screen Show (4:3)</PresentationFormat>
  <Paragraphs>506</Paragraphs>
  <Slides>60</Slides>
  <Notes>34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Google Sans</vt:lpstr>
      <vt:lpstr>RCR_Powerpoint</vt:lpstr>
      <vt:lpstr>Allergic Rhinitis</vt:lpstr>
      <vt:lpstr>Objectives</vt:lpstr>
      <vt:lpstr>Allergic Rhinitis</vt:lpstr>
      <vt:lpstr>Intro/Epi 10 Point Question</vt:lpstr>
      <vt:lpstr>PowerPoint Presentation</vt:lpstr>
      <vt:lpstr>Intro/Epi 20 Point Question</vt:lpstr>
      <vt:lpstr>Allergic Rhinitis Classification</vt:lpstr>
      <vt:lpstr>Allergic Rhinitis Classification</vt:lpstr>
      <vt:lpstr>Intro/Epi 30 Point Question</vt:lpstr>
      <vt:lpstr>Prevalence of Allergic Rhinitis</vt:lpstr>
      <vt:lpstr>Intro/Epi 40 Point Question</vt:lpstr>
      <vt:lpstr>Economic Impact  of Allergic Rhinitis</vt:lpstr>
      <vt:lpstr>Economic Impact  of Allergic Rhinitis</vt:lpstr>
      <vt:lpstr>Intro/Epi 50 Point Question</vt:lpstr>
      <vt:lpstr>Allergic Rhinitis  Impact on Quality of Life </vt:lpstr>
      <vt:lpstr>H/P 10 Point Question</vt:lpstr>
      <vt:lpstr>Risk Factors for Allergic Rhinitis</vt:lpstr>
      <vt:lpstr>H/P 20 Point Question</vt:lpstr>
      <vt:lpstr>Rhinitis Symptoms</vt:lpstr>
      <vt:lpstr>Allergic Rhinitis History</vt:lpstr>
      <vt:lpstr>H/P 30 Point Question</vt:lpstr>
      <vt:lpstr>Allergic Rhinitis Expanded History</vt:lpstr>
      <vt:lpstr>Allergic Rhinitis Expanded History</vt:lpstr>
      <vt:lpstr>H/P 40 Point Question</vt:lpstr>
      <vt:lpstr>Allergic Rhinitis Physical Exam Findings</vt:lpstr>
      <vt:lpstr>Allergic Rhinitis  Physical Exam Findings</vt:lpstr>
      <vt:lpstr>H/P 50 Point Question</vt:lpstr>
      <vt:lpstr>Allergic Rhinitis IgE Testing</vt:lpstr>
      <vt:lpstr>Allergic Rhinitis IgE Testing</vt:lpstr>
      <vt:lpstr>Treatment 1 10 Point Question</vt:lpstr>
      <vt:lpstr>Intranasal Corticosteroids</vt:lpstr>
      <vt:lpstr>Common Products and Doses</vt:lpstr>
      <vt:lpstr>Intranasal Corticosteroids: 2017 Update</vt:lpstr>
      <vt:lpstr>Treatment 1 20 Point Question</vt:lpstr>
      <vt:lpstr>Onset of Effect</vt:lpstr>
      <vt:lpstr>Treatment 1 30 Point Question</vt:lpstr>
      <vt:lpstr>Intranasal Corticosteroid Side Effects</vt:lpstr>
      <vt:lpstr>Treatment 1 40 Point Question</vt:lpstr>
      <vt:lpstr>Proper Technique Video</vt:lpstr>
      <vt:lpstr>Treatment 1 50 Point Question</vt:lpstr>
      <vt:lpstr>Pediatric Considerations</vt:lpstr>
      <vt:lpstr>Treatment 2 10 Point Question</vt:lpstr>
      <vt:lpstr>Oral Antihistamines</vt:lpstr>
      <vt:lpstr>Oral Antihistamines</vt:lpstr>
      <vt:lpstr>Treatment 2 20 Point Question</vt:lpstr>
      <vt:lpstr>Selective Leukotriene Receptor Antagonist </vt:lpstr>
      <vt:lpstr>Montelukast</vt:lpstr>
      <vt:lpstr>Treatment 2 30 Point Question</vt:lpstr>
      <vt:lpstr>Antihistamines</vt:lpstr>
      <vt:lpstr>Antihistamines</vt:lpstr>
      <vt:lpstr>Treatment 2 40 Point Question</vt:lpstr>
      <vt:lpstr>Oral Decongestants</vt:lpstr>
      <vt:lpstr>Topical Decongestants</vt:lpstr>
      <vt:lpstr>Topical Decongestants</vt:lpstr>
      <vt:lpstr>Treatment 2 50 Point Question</vt:lpstr>
      <vt:lpstr>Azelastine</vt:lpstr>
      <vt:lpstr>Azelastine</vt:lpstr>
      <vt:lpstr>Final Jeopardy: Patient Case</vt:lpstr>
      <vt:lpstr>Final Jeopardy Question</vt:lpstr>
      <vt:lpstr>Questions</vt:lpstr>
    </vt:vector>
  </TitlesOfParts>
  <Company>STFM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STFM_Staff4</cp:lastModifiedBy>
  <cp:revision>141</cp:revision>
  <dcterms:created xsi:type="dcterms:W3CDTF">2012-09-21T13:52:24Z</dcterms:created>
  <dcterms:modified xsi:type="dcterms:W3CDTF">2025-10-22T19:48:19Z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0x010100B0B330A2AACB94478B4CC2F39002A861</vt:lpwstr>
  </property>
  <property fmtid="{D5CDD505-2E9C-101B-9397-08002B2CF9AE}" pid="3" name="MSIP_Label_5e4b1be8-281e-475d-98b0-21c3457e5a46_Enabled">
    <vt:lpwstr>true</vt:lpwstr>
  </property>
  <property fmtid="{D5CDD505-2E9C-101B-9397-08002B2CF9AE}" pid="4" name="MSIP_Label_5e4b1be8-281e-475d-98b0-21c3457e5a46_SetDate">
    <vt:lpwstr>2022-11-22T02:44:50Z</vt:lpwstr>
  </property>
  <property fmtid="{D5CDD505-2E9C-101B-9397-08002B2CF9AE}" pid="5" name="MSIP_Label_5e4b1be8-281e-475d-98b0-21c3457e5a46_Method">
    <vt:lpwstr>Standard</vt:lpwstr>
  </property>
  <property fmtid="{D5CDD505-2E9C-101B-9397-08002B2CF9AE}" pid="6" name="MSIP_Label_5e4b1be8-281e-475d-98b0-21c3457e5a46_Name">
    <vt:lpwstr>Public</vt:lpwstr>
  </property>
  <property fmtid="{D5CDD505-2E9C-101B-9397-08002B2CF9AE}" pid="7" name="MSIP_Label_5e4b1be8-281e-475d-98b0-21c3457e5a46_SiteId">
    <vt:lpwstr>8b3dd73e-4e72-4679-b191-56da1588712b</vt:lpwstr>
  </property>
  <property fmtid="{D5CDD505-2E9C-101B-9397-08002B2CF9AE}" pid="8" name="MSIP_Label_5e4b1be8-281e-475d-98b0-21c3457e5a46_ActionId">
    <vt:lpwstr>a7f5f5d4-824d-47e2-9c88-868961946f5e</vt:lpwstr>
  </property>
  <property fmtid="{D5CDD505-2E9C-101B-9397-08002B2CF9AE}" pid="9" name="MSIP_Label_5e4b1be8-281e-475d-98b0-21c3457e5a46_ContentBits">
    <vt:lpwstr>0</vt:lpwstr>
  </property>
</Properties>
</file>